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Lexend Deca Medium"/>
      <p:regular r:id="rId14"/>
      <p:bold r:id="rId15"/>
    </p:embeddedFont>
    <p:embeddedFont>
      <p:font typeface="Metrophobic"/>
      <p:regular r:id="rId16"/>
    </p:embeddedFont>
    <p:embeddedFont>
      <p:font typeface="Lexend Deca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exendDecaMedium-bold.fntdata"/><Relationship Id="rId14" Type="http://schemas.openxmlformats.org/officeDocument/2006/relationships/font" Target="fonts/LexendDecaMedium-regular.fntdata"/><Relationship Id="rId17" Type="http://schemas.openxmlformats.org/officeDocument/2006/relationships/font" Target="fonts/LexendDeca-regular.fntdata"/><Relationship Id="rId16" Type="http://schemas.openxmlformats.org/officeDocument/2006/relationships/font" Target="fonts/Metrophobic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LexendDeca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gif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1d64e80a0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1d64e80a0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1a27d4059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1a27d4059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288d4cf4a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288d4cf4a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288d4cf4aa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288d4cf4aa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1d64e80a0f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1d64e80a0f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288d4cf4aa_3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288d4cf4aa_3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1d64e80a0f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1d64e80a0f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11d64e80a0f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11d64e80a0f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2321700" y="1104000"/>
            <a:ext cx="6102300" cy="21723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321700" y="3313225"/>
            <a:ext cx="4764300" cy="4821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fmla="val 2036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1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fmla="val 2036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1"/>
          <p:cNvSpPr txBox="1"/>
          <p:nvPr>
            <p:ph hasCustomPrompt="1" type="title"/>
          </p:nvPr>
        </p:nvSpPr>
        <p:spPr>
          <a:xfrm>
            <a:off x="2402125" y="1330163"/>
            <a:ext cx="5728500" cy="16410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08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/>
          <p:nvPr>
            <p:ph idx="1" type="subTitle"/>
          </p:nvPr>
        </p:nvSpPr>
        <p:spPr>
          <a:xfrm>
            <a:off x="2402125" y="3100638"/>
            <a:ext cx="4850100" cy="279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ONLY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2785388" y="1959950"/>
            <a:ext cx="1984800" cy="764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2" name="Google Shape;62;p13"/>
          <p:cNvSpPr txBox="1"/>
          <p:nvPr>
            <p:ph idx="2" type="subTitle"/>
          </p:nvPr>
        </p:nvSpPr>
        <p:spPr>
          <a:xfrm>
            <a:off x="2785388" y="1574850"/>
            <a:ext cx="1984800" cy="417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3" type="subTitle"/>
          </p:nvPr>
        </p:nvSpPr>
        <p:spPr>
          <a:xfrm>
            <a:off x="6210575" y="1959950"/>
            <a:ext cx="1984800" cy="764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4" type="subTitle"/>
          </p:nvPr>
        </p:nvSpPr>
        <p:spPr>
          <a:xfrm>
            <a:off x="6210575" y="1574850"/>
            <a:ext cx="1984800" cy="417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5" type="subTitle"/>
          </p:nvPr>
        </p:nvSpPr>
        <p:spPr>
          <a:xfrm>
            <a:off x="2785388" y="3610100"/>
            <a:ext cx="1984800" cy="764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6" type="subTitle"/>
          </p:nvPr>
        </p:nvSpPr>
        <p:spPr>
          <a:xfrm>
            <a:off x="2785388" y="3225000"/>
            <a:ext cx="1984800" cy="417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7" type="subTitle"/>
          </p:nvPr>
        </p:nvSpPr>
        <p:spPr>
          <a:xfrm>
            <a:off x="6210575" y="3610100"/>
            <a:ext cx="1984800" cy="764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8" type="subTitle"/>
          </p:nvPr>
        </p:nvSpPr>
        <p:spPr>
          <a:xfrm>
            <a:off x="6210575" y="3225000"/>
            <a:ext cx="1984800" cy="417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hasCustomPrompt="1" type="title"/>
          </p:nvPr>
        </p:nvSpPr>
        <p:spPr>
          <a:xfrm>
            <a:off x="1666963" y="1574850"/>
            <a:ext cx="961800" cy="509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/>
          <p:nvPr>
            <p:ph hasCustomPrompt="1" idx="9" type="title"/>
          </p:nvPr>
        </p:nvSpPr>
        <p:spPr>
          <a:xfrm>
            <a:off x="5092175" y="1574850"/>
            <a:ext cx="961800" cy="509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/>
          <p:nvPr>
            <p:ph hasCustomPrompt="1" idx="13" type="title"/>
          </p:nvPr>
        </p:nvSpPr>
        <p:spPr>
          <a:xfrm>
            <a:off x="1666963" y="3225000"/>
            <a:ext cx="961800" cy="509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hasCustomPrompt="1" idx="14" type="title"/>
          </p:nvPr>
        </p:nvSpPr>
        <p:spPr>
          <a:xfrm>
            <a:off x="5092175" y="3225000"/>
            <a:ext cx="961800" cy="509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/>
          <p:nvPr>
            <p:ph idx="15"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74" name="Google Shape;74;p13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SECTION_TITLE_AND_DESCRIPTION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fmla="val 2036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 txBox="1"/>
          <p:nvPr>
            <p:ph idx="1" type="subTitle"/>
          </p:nvPr>
        </p:nvSpPr>
        <p:spPr>
          <a:xfrm>
            <a:off x="2402125" y="1280567"/>
            <a:ext cx="5658900" cy="1812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9" name="Google Shape;79;p14"/>
          <p:cNvSpPr txBox="1"/>
          <p:nvPr>
            <p:ph idx="2" type="subTitle"/>
          </p:nvPr>
        </p:nvSpPr>
        <p:spPr>
          <a:xfrm>
            <a:off x="2402125" y="3319617"/>
            <a:ext cx="4045200" cy="377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SECTION_TITLE_AND_DESCRIPTION_2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>
            <p:ph type="title"/>
          </p:nvPr>
        </p:nvSpPr>
        <p:spPr>
          <a:xfrm>
            <a:off x="4343275" y="1530525"/>
            <a:ext cx="3972600" cy="914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15"/>
          <p:cNvSpPr txBox="1"/>
          <p:nvPr>
            <p:ph idx="1" type="subTitle"/>
          </p:nvPr>
        </p:nvSpPr>
        <p:spPr>
          <a:xfrm>
            <a:off x="4343275" y="2675200"/>
            <a:ext cx="2999100" cy="11109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4" name="Google Shape;84;p15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BOD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16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1650550" y="1152475"/>
            <a:ext cx="6773400" cy="1133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ONLY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>
            <p:ph idx="1" type="subTitle"/>
          </p:nvPr>
        </p:nvSpPr>
        <p:spPr>
          <a:xfrm>
            <a:off x="3351350" y="1709625"/>
            <a:ext cx="37536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3" name="Google Shape;93;p17"/>
          <p:cNvSpPr txBox="1"/>
          <p:nvPr>
            <p:ph idx="2" type="subTitle"/>
          </p:nvPr>
        </p:nvSpPr>
        <p:spPr>
          <a:xfrm>
            <a:off x="3351350" y="1355825"/>
            <a:ext cx="19656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94" name="Google Shape;94;p17"/>
          <p:cNvSpPr txBox="1"/>
          <p:nvPr>
            <p:ph idx="3" type="subTitle"/>
          </p:nvPr>
        </p:nvSpPr>
        <p:spPr>
          <a:xfrm>
            <a:off x="3351350" y="2780700"/>
            <a:ext cx="37536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5" name="Google Shape;95;p17"/>
          <p:cNvSpPr txBox="1"/>
          <p:nvPr>
            <p:ph idx="4" type="subTitle"/>
          </p:nvPr>
        </p:nvSpPr>
        <p:spPr>
          <a:xfrm>
            <a:off x="3351350" y="2426900"/>
            <a:ext cx="19656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96" name="Google Shape;96;p17"/>
          <p:cNvSpPr txBox="1"/>
          <p:nvPr>
            <p:ph idx="5" type="subTitle"/>
          </p:nvPr>
        </p:nvSpPr>
        <p:spPr>
          <a:xfrm>
            <a:off x="3351350" y="3851775"/>
            <a:ext cx="37536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7" name="Google Shape;97;p17"/>
          <p:cNvSpPr txBox="1"/>
          <p:nvPr>
            <p:ph idx="6" type="subTitle"/>
          </p:nvPr>
        </p:nvSpPr>
        <p:spPr>
          <a:xfrm>
            <a:off x="3351350" y="3497975"/>
            <a:ext cx="19656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99" name="Google Shape;99;p17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ONLY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2633000" y="1959950"/>
            <a:ext cx="2252100" cy="5622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3" name="Google Shape;103;p18"/>
          <p:cNvSpPr txBox="1"/>
          <p:nvPr>
            <p:ph idx="2" type="subTitle"/>
          </p:nvPr>
        </p:nvSpPr>
        <p:spPr>
          <a:xfrm>
            <a:off x="2633001" y="1574850"/>
            <a:ext cx="1406400" cy="417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3" type="subTitle"/>
          </p:nvPr>
        </p:nvSpPr>
        <p:spPr>
          <a:xfrm>
            <a:off x="6171999" y="1959950"/>
            <a:ext cx="2252100" cy="5622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5" name="Google Shape;105;p18"/>
          <p:cNvSpPr txBox="1"/>
          <p:nvPr>
            <p:ph idx="4" type="subTitle"/>
          </p:nvPr>
        </p:nvSpPr>
        <p:spPr>
          <a:xfrm>
            <a:off x="6172000" y="1574850"/>
            <a:ext cx="1406400" cy="417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06" name="Google Shape;106;p18"/>
          <p:cNvSpPr txBox="1"/>
          <p:nvPr>
            <p:ph idx="5" type="subTitle"/>
          </p:nvPr>
        </p:nvSpPr>
        <p:spPr>
          <a:xfrm>
            <a:off x="2633000" y="3610100"/>
            <a:ext cx="2252100" cy="5622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7" name="Google Shape;107;p18"/>
          <p:cNvSpPr txBox="1"/>
          <p:nvPr>
            <p:ph idx="6" type="subTitle"/>
          </p:nvPr>
        </p:nvSpPr>
        <p:spPr>
          <a:xfrm>
            <a:off x="2633001" y="3225000"/>
            <a:ext cx="1406400" cy="417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08" name="Google Shape;108;p18"/>
          <p:cNvSpPr txBox="1"/>
          <p:nvPr>
            <p:ph idx="7" type="subTitle"/>
          </p:nvPr>
        </p:nvSpPr>
        <p:spPr>
          <a:xfrm>
            <a:off x="6171999" y="3610100"/>
            <a:ext cx="2252100" cy="5622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9" name="Google Shape;109;p18"/>
          <p:cNvSpPr txBox="1"/>
          <p:nvPr>
            <p:ph idx="8" type="subTitle"/>
          </p:nvPr>
        </p:nvSpPr>
        <p:spPr>
          <a:xfrm>
            <a:off x="6172000" y="3225000"/>
            <a:ext cx="1406400" cy="417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10" name="Google Shape;110;p18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11" name="Google Shape;111;p18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ONLY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>
            <p:ph idx="1" type="subTitle"/>
          </p:nvPr>
        </p:nvSpPr>
        <p:spPr>
          <a:xfrm>
            <a:off x="6027300" y="1709625"/>
            <a:ext cx="23967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2" type="subTitle"/>
          </p:nvPr>
        </p:nvSpPr>
        <p:spPr>
          <a:xfrm>
            <a:off x="6027300" y="1355822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17" name="Google Shape;117;p19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 txBox="1"/>
          <p:nvPr>
            <p:ph idx="3" type="subTitle"/>
          </p:nvPr>
        </p:nvSpPr>
        <p:spPr>
          <a:xfrm>
            <a:off x="6027300" y="2740375"/>
            <a:ext cx="23967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9" name="Google Shape;119;p19"/>
          <p:cNvSpPr txBox="1"/>
          <p:nvPr>
            <p:ph idx="4" type="subTitle"/>
          </p:nvPr>
        </p:nvSpPr>
        <p:spPr>
          <a:xfrm>
            <a:off x="6027300" y="2386572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5" type="subTitle"/>
          </p:nvPr>
        </p:nvSpPr>
        <p:spPr>
          <a:xfrm>
            <a:off x="6027300" y="3771125"/>
            <a:ext cx="23967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6" type="subTitle"/>
          </p:nvPr>
        </p:nvSpPr>
        <p:spPr>
          <a:xfrm>
            <a:off x="6027300" y="3417322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22" name="Google Shape;122;p19"/>
          <p:cNvSpPr txBox="1"/>
          <p:nvPr>
            <p:ph idx="7" type="subTitle"/>
          </p:nvPr>
        </p:nvSpPr>
        <p:spPr>
          <a:xfrm>
            <a:off x="2419150" y="1709625"/>
            <a:ext cx="23967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3" name="Google Shape;123;p19"/>
          <p:cNvSpPr txBox="1"/>
          <p:nvPr>
            <p:ph idx="8" type="subTitle"/>
          </p:nvPr>
        </p:nvSpPr>
        <p:spPr>
          <a:xfrm>
            <a:off x="2419150" y="1355822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24" name="Google Shape;124;p19"/>
          <p:cNvSpPr txBox="1"/>
          <p:nvPr>
            <p:ph idx="9" type="subTitle"/>
          </p:nvPr>
        </p:nvSpPr>
        <p:spPr>
          <a:xfrm>
            <a:off x="2419150" y="2740375"/>
            <a:ext cx="23967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5" name="Google Shape;125;p19"/>
          <p:cNvSpPr txBox="1"/>
          <p:nvPr>
            <p:ph idx="13" type="subTitle"/>
          </p:nvPr>
        </p:nvSpPr>
        <p:spPr>
          <a:xfrm>
            <a:off x="2419150" y="2386572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26" name="Google Shape;126;p19"/>
          <p:cNvSpPr txBox="1"/>
          <p:nvPr>
            <p:ph idx="14" type="subTitle"/>
          </p:nvPr>
        </p:nvSpPr>
        <p:spPr>
          <a:xfrm>
            <a:off x="2419150" y="3771125"/>
            <a:ext cx="23967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5" type="subTitle"/>
          </p:nvPr>
        </p:nvSpPr>
        <p:spPr>
          <a:xfrm>
            <a:off x="2419150" y="3417322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TITLE_ONLY_1_1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0"/>
          <p:cNvSpPr txBox="1"/>
          <p:nvPr>
            <p:ph idx="1" type="subTitle"/>
          </p:nvPr>
        </p:nvSpPr>
        <p:spPr>
          <a:xfrm>
            <a:off x="4347813" y="1709625"/>
            <a:ext cx="37536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2" type="subTitle"/>
          </p:nvPr>
        </p:nvSpPr>
        <p:spPr>
          <a:xfrm>
            <a:off x="4347821" y="1355825"/>
            <a:ext cx="16560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32" name="Google Shape;132;p20"/>
          <p:cNvSpPr txBox="1"/>
          <p:nvPr>
            <p:ph idx="3" type="subTitle"/>
          </p:nvPr>
        </p:nvSpPr>
        <p:spPr>
          <a:xfrm>
            <a:off x="4347813" y="2780700"/>
            <a:ext cx="37536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3" name="Google Shape;133;p20"/>
          <p:cNvSpPr txBox="1"/>
          <p:nvPr>
            <p:ph idx="4" type="subTitle"/>
          </p:nvPr>
        </p:nvSpPr>
        <p:spPr>
          <a:xfrm>
            <a:off x="4347821" y="2426900"/>
            <a:ext cx="16560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34" name="Google Shape;134;p20"/>
          <p:cNvSpPr txBox="1"/>
          <p:nvPr>
            <p:ph idx="5" type="subTitle"/>
          </p:nvPr>
        </p:nvSpPr>
        <p:spPr>
          <a:xfrm>
            <a:off x="4347813" y="3851775"/>
            <a:ext cx="3753600" cy="505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6" type="subTitle"/>
          </p:nvPr>
        </p:nvSpPr>
        <p:spPr>
          <a:xfrm>
            <a:off x="4347821" y="3497975"/>
            <a:ext cx="16560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37" name="Google Shape;137;p20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0"/>
          <p:cNvSpPr txBox="1"/>
          <p:nvPr>
            <p:ph hasCustomPrompt="1" idx="7" type="title"/>
          </p:nvPr>
        </p:nvSpPr>
        <p:spPr>
          <a:xfrm>
            <a:off x="1848738" y="1395650"/>
            <a:ext cx="2259300" cy="509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9" name="Google Shape;139;p20"/>
          <p:cNvSpPr txBox="1"/>
          <p:nvPr>
            <p:ph hasCustomPrompt="1" idx="8" type="title"/>
          </p:nvPr>
        </p:nvSpPr>
        <p:spPr>
          <a:xfrm>
            <a:off x="1848738" y="2452638"/>
            <a:ext cx="2259300" cy="509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0" name="Google Shape;140;p20"/>
          <p:cNvSpPr txBox="1"/>
          <p:nvPr>
            <p:ph hasCustomPrompt="1" idx="9" type="title"/>
          </p:nvPr>
        </p:nvSpPr>
        <p:spPr>
          <a:xfrm>
            <a:off x="1848738" y="3509625"/>
            <a:ext cx="2259300" cy="509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fmla="val 2036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2567450" y="3960200"/>
            <a:ext cx="4170300" cy="288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TITLE_ONLY_1_1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1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44" name="Google Shape;144;p21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 txBox="1"/>
          <p:nvPr>
            <p:ph idx="1" type="subTitle"/>
          </p:nvPr>
        </p:nvSpPr>
        <p:spPr>
          <a:xfrm>
            <a:off x="2094221" y="1576890"/>
            <a:ext cx="2396700" cy="270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2" type="subTitle"/>
          </p:nvPr>
        </p:nvSpPr>
        <p:spPr>
          <a:xfrm>
            <a:off x="2094221" y="1256270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47" name="Google Shape;147;p21"/>
          <p:cNvSpPr txBox="1"/>
          <p:nvPr>
            <p:ph idx="3" type="subTitle"/>
          </p:nvPr>
        </p:nvSpPr>
        <p:spPr>
          <a:xfrm>
            <a:off x="5717021" y="1576890"/>
            <a:ext cx="2396700" cy="270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4" type="subTitle"/>
          </p:nvPr>
        </p:nvSpPr>
        <p:spPr>
          <a:xfrm>
            <a:off x="5717021" y="1256270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49" name="Google Shape;149;p21"/>
          <p:cNvSpPr txBox="1"/>
          <p:nvPr>
            <p:ph idx="5" type="subTitle"/>
          </p:nvPr>
        </p:nvSpPr>
        <p:spPr>
          <a:xfrm>
            <a:off x="2094221" y="2272490"/>
            <a:ext cx="2396700" cy="270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0" name="Google Shape;150;p21"/>
          <p:cNvSpPr txBox="1"/>
          <p:nvPr>
            <p:ph idx="6" type="subTitle"/>
          </p:nvPr>
        </p:nvSpPr>
        <p:spPr>
          <a:xfrm>
            <a:off x="2094221" y="1951870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51" name="Google Shape;151;p21"/>
          <p:cNvSpPr txBox="1"/>
          <p:nvPr>
            <p:ph idx="7" type="subTitle"/>
          </p:nvPr>
        </p:nvSpPr>
        <p:spPr>
          <a:xfrm>
            <a:off x="5717021" y="2272490"/>
            <a:ext cx="2396700" cy="270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2" name="Google Shape;152;p21"/>
          <p:cNvSpPr txBox="1"/>
          <p:nvPr>
            <p:ph idx="8" type="subTitle"/>
          </p:nvPr>
        </p:nvSpPr>
        <p:spPr>
          <a:xfrm>
            <a:off x="5717021" y="1951870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53" name="Google Shape;153;p21"/>
          <p:cNvSpPr txBox="1"/>
          <p:nvPr>
            <p:ph idx="9" type="subTitle"/>
          </p:nvPr>
        </p:nvSpPr>
        <p:spPr>
          <a:xfrm>
            <a:off x="2094221" y="2968090"/>
            <a:ext cx="2396700" cy="270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4" name="Google Shape;154;p21"/>
          <p:cNvSpPr txBox="1"/>
          <p:nvPr>
            <p:ph idx="13" type="subTitle"/>
          </p:nvPr>
        </p:nvSpPr>
        <p:spPr>
          <a:xfrm>
            <a:off x="2094221" y="2647470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55" name="Google Shape;155;p21"/>
          <p:cNvSpPr txBox="1"/>
          <p:nvPr>
            <p:ph idx="14" type="subTitle"/>
          </p:nvPr>
        </p:nvSpPr>
        <p:spPr>
          <a:xfrm>
            <a:off x="5717021" y="2968090"/>
            <a:ext cx="2396700" cy="270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6" name="Google Shape;156;p21"/>
          <p:cNvSpPr txBox="1"/>
          <p:nvPr>
            <p:ph idx="15" type="subTitle"/>
          </p:nvPr>
        </p:nvSpPr>
        <p:spPr>
          <a:xfrm>
            <a:off x="5717021" y="2647470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16" type="subTitle"/>
          </p:nvPr>
        </p:nvSpPr>
        <p:spPr>
          <a:xfrm>
            <a:off x="2094221" y="3663689"/>
            <a:ext cx="2396700" cy="270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8" name="Google Shape;158;p21"/>
          <p:cNvSpPr txBox="1"/>
          <p:nvPr>
            <p:ph idx="17" type="subTitle"/>
          </p:nvPr>
        </p:nvSpPr>
        <p:spPr>
          <a:xfrm>
            <a:off x="2094221" y="3343070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59" name="Google Shape;159;p21"/>
          <p:cNvSpPr txBox="1"/>
          <p:nvPr>
            <p:ph idx="18" type="subTitle"/>
          </p:nvPr>
        </p:nvSpPr>
        <p:spPr>
          <a:xfrm>
            <a:off x="5717021" y="3663689"/>
            <a:ext cx="2396700" cy="270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0" name="Google Shape;160;p21"/>
          <p:cNvSpPr txBox="1"/>
          <p:nvPr>
            <p:ph idx="19" type="subTitle"/>
          </p:nvPr>
        </p:nvSpPr>
        <p:spPr>
          <a:xfrm>
            <a:off x="5717021" y="3343070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61" name="Google Shape;161;p21"/>
          <p:cNvSpPr txBox="1"/>
          <p:nvPr>
            <p:ph idx="20" type="subTitle"/>
          </p:nvPr>
        </p:nvSpPr>
        <p:spPr>
          <a:xfrm>
            <a:off x="2094221" y="4359290"/>
            <a:ext cx="2396700" cy="270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2" name="Google Shape;162;p21"/>
          <p:cNvSpPr txBox="1"/>
          <p:nvPr>
            <p:ph idx="21" type="subTitle"/>
          </p:nvPr>
        </p:nvSpPr>
        <p:spPr>
          <a:xfrm>
            <a:off x="2094221" y="4038670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63" name="Google Shape;163;p21"/>
          <p:cNvSpPr txBox="1"/>
          <p:nvPr>
            <p:ph idx="22" type="subTitle"/>
          </p:nvPr>
        </p:nvSpPr>
        <p:spPr>
          <a:xfrm>
            <a:off x="5717021" y="4359290"/>
            <a:ext cx="2396700" cy="270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4" name="Google Shape;164;p21"/>
          <p:cNvSpPr txBox="1"/>
          <p:nvPr>
            <p:ph idx="23" type="subTitle"/>
          </p:nvPr>
        </p:nvSpPr>
        <p:spPr>
          <a:xfrm>
            <a:off x="5717021" y="4038670"/>
            <a:ext cx="239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65" name="Google Shape;165;p21"/>
          <p:cNvSpPr txBox="1"/>
          <p:nvPr>
            <p:ph hasCustomPrompt="1" idx="24" type="title"/>
          </p:nvPr>
        </p:nvSpPr>
        <p:spPr>
          <a:xfrm>
            <a:off x="1125971" y="1331700"/>
            <a:ext cx="961800" cy="4398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6" name="Google Shape;166;p21"/>
          <p:cNvSpPr txBox="1"/>
          <p:nvPr>
            <p:ph hasCustomPrompt="1" idx="25" type="title"/>
          </p:nvPr>
        </p:nvSpPr>
        <p:spPr>
          <a:xfrm>
            <a:off x="1125971" y="2027638"/>
            <a:ext cx="961800" cy="4398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7" name="Google Shape;167;p21"/>
          <p:cNvSpPr txBox="1"/>
          <p:nvPr>
            <p:ph hasCustomPrompt="1" idx="26" type="title"/>
          </p:nvPr>
        </p:nvSpPr>
        <p:spPr>
          <a:xfrm>
            <a:off x="1125971" y="2723575"/>
            <a:ext cx="961800" cy="4398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8" name="Google Shape;168;p21"/>
          <p:cNvSpPr txBox="1"/>
          <p:nvPr>
            <p:ph hasCustomPrompt="1" idx="27" type="title"/>
          </p:nvPr>
        </p:nvSpPr>
        <p:spPr>
          <a:xfrm>
            <a:off x="1125971" y="3419513"/>
            <a:ext cx="961800" cy="4398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9" name="Google Shape;169;p21"/>
          <p:cNvSpPr txBox="1"/>
          <p:nvPr>
            <p:ph hasCustomPrompt="1" idx="28" type="title"/>
          </p:nvPr>
        </p:nvSpPr>
        <p:spPr>
          <a:xfrm>
            <a:off x="1125971" y="4115450"/>
            <a:ext cx="961800" cy="4398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21"/>
          <p:cNvSpPr txBox="1"/>
          <p:nvPr>
            <p:ph hasCustomPrompt="1" idx="29" type="title"/>
          </p:nvPr>
        </p:nvSpPr>
        <p:spPr>
          <a:xfrm>
            <a:off x="4755221" y="1331700"/>
            <a:ext cx="961800" cy="4398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1" name="Google Shape;171;p21"/>
          <p:cNvSpPr txBox="1"/>
          <p:nvPr>
            <p:ph hasCustomPrompt="1" idx="30" type="title"/>
          </p:nvPr>
        </p:nvSpPr>
        <p:spPr>
          <a:xfrm>
            <a:off x="4755221" y="2027638"/>
            <a:ext cx="961800" cy="4398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2" name="Google Shape;172;p21"/>
          <p:cNvSpPr txBox="1"/>
          <p:nvPr>
            <p:ph hasCustomPrompt="1" idx="31" type="title"/>
          </p:nvPr>
        </p:nvSpPr>
        <p:spPr>
          <a:xfrm>
            <a:off x="4755221" y="2723575"/>
            <a:ext cx="961800" cy="4398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3" name="Google Shape;173;p21"/>
          <p:cNvSpPr txBox="1"/>
          <p:nvPr>
            <p:ph hasCustomPrompt="1" idx="32" type="title"/>
          </p:nvPr>
        </p:nvSpPr>
        <p:spPr>
          <a:xfrm>
            <a:off x="4755221" y="3419513"/>
            <a:ext cx="961800" cy="4398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4" name="Google Shape;174;p21"/>
          <p:cNvSpPr txBox="1"/>
          <p:nvPr>
            <p:ph hasCustomPrompt="1" idx="33" type="title"/>
          </p:nvPr>
        </p:nvSpPr>
        <p:spPr>
          <a:xfrm>
            <a:off x="4755221" y="4115450"/>
            <a:ext cx="961800" cy="4398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2"/>
          <p:cNvSpPr txBox="1"/>
          <p:nvPr>
            <p:ph type="ctrTitle"/>
          </p:nvPr>
        </p:nvSpPr>
        <p:spPr>
          <a:xfrm>
            <a:off x="2624250" y="1070938"/>
            <a:ext cx="4262100" cy="8220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22"/>
          <p:cNvSpPr txBox="1"/>
          <p:nvPr>
            <p:ph idx="1" type="subTitle"/>
          </p:nvPr>
        </p:nvSpPr>
        <p:spPr>
          <a:xfrm>
            <a:off x="2624250" y="2396100"/>
            <a:ext cx="4262100" cy="75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9" name="Google Shape;179;p22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fmla="val 2036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2"/>
          <p:cNvSpPr txBox="1"/>
          <p:nvPr>
            <p:ph idx="2" type="subTitle"/>
          </p:nvPr>
        </p:nvSpPr>
        <p:spPr>
          <a:xfrm>
            <a:off x="2624250" y="1993467"/>
            <a:ext cx="4262100" cy="359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181" name="Google Shape;181;p22"/>
          <p:cNvSpPr txBox="1"/>
          <p:nvPr/>
        </p:nvSpPr>
        <p:spPr>
          <a:xfrm>
            <a:off x="2624250" y="3831725"/>
            <a:ext cx="44709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Metrophobic"/>
                <a:ea typeface="Metrophobic"/>
                <a:cs typeface="Metrophobic"/>
                <a:sym typeface="Metrophob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rPr>
              <a:t>, and includes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Metrophobic"/>
                <a:ea typeface="Metrophobic"/>
                <a:cs typeface="Metrophobic"/>
                <a:sym typeface="Metrophob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rPr>
              <a:t> </a:t>
            </a:r>
            <a:r>
              <a:rPr lang="en" sz="10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rPr>
              <a:t>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Metrophobic"/>
                <a:ea typeface="Metrophobic"/>
                <a:cs typeface="Metrophobic"/>
                <a:sym typeface="Metrophob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TITLE_ONLY_2">
    <p:bg>
      <p:bgPr>
        <a:gradFill>
          <a:gsLst>
            <a:gs pos="0">
              <a:schemeClr val="lt2"/>
            </a:gs>
            <a:gs pos="50000">
              <a:schemeClr val="dk1"/>
            </a:gs>
            <a:gs pos="100000">
              <a:schemeClr val="dk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ONLY_3">
    <p:bg>
      <p:bgPr>
        <a:gradFill>
          <a:gsLst>
            <a:gs pos="0">
              <a:schemeClr val="dk2"/>
            </a:gs>
            <a:gs pos="2000">
              <a:schemeClr val="dk2"/>
            </a:gs>
            <a:gs pos="50000">
              <a:schemeClr val="dk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4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1650550" y="1152475"/>
            <a:ext cx="6773400" cy="3416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1588576" y="3421225"/>
            <a:ext cx="3163500" cy="1023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4857907" y="3421225"/>
            <a:ext cx="3163500" cy="1023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3" type="subTitle"/>
          </p:nvPr>
        </p:nvSpPr>
        <p:spPr>
          <a:xfrm>
            <a:off x="2380426" y="2833825"/>
            <a:ext cx="1579800" cy="3528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4" type="subTitle"/>
          </p:nvPr>
        </p:nvSpPr>
        <p:spPr>
          <a:xfrm>
            <a:off x="5649757" y="2833825"/>
            <a:ext cx="1579800" cy="3528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31" name="Google Shape;31;p5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6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fmla="val 38579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4068900" y="1479850"/>
            <a:ext cx="4355100" cy="25509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8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fmla="val 2036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8"/>
          <p:cNvSpPr txBox="1"/>
          <p:nvPr>
            <p:ph type="title"/>
          </p:nvPr>
        </p:nvSpPr>
        <p:spPr>
          <a:xfrm>
            <a:off x="2336200" y="941150"/>
            <a:ext cx="5928000" cy="2906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fmla="val 7484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fmla="val 20360" name="adj1"/>
              <a:gd fmla="val 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5071250" y="1478163"/>
            <a:ext cx="3352800" cy="1275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5071250" y="2841588"/>
            <a:ext cx="3352800" cy="1076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6A92">
              <a:alpha val="39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5587500" y="1205970"/>
            <a:ext cx="2659500" cy="1066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Lexend Deca Medium"/>
              <a:buNone/>
              <a:defRPr sz="23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2"/>
            </a:gs>
            <a:gs pos="2000">
              <a:schemeClr val="dk2"/>
            </a:gs>
            <a:gs pos="50000">
              <a:schemeClr val="dk1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2.png"/><Relationship Id="rId5" Type="http://schemas.openxmlformats.org/officeDocument/2006/relationships/image" Target="../media/image19.png"/><Relationship Id="rId6" Type="http://schemas.openxmlformats.org/officeDocument/2006/relationships/image" Target="../media/image14.png"/><Relationship Id="rId7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0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Relationship Id="rId5" Type="http://schemas.openxmlformats.org/officeDocument/2006/relationships/image" Target="../media/image1.png"/><Relationship Id="rId6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type="ctrTitle"/>
          </p:nvPr>
        </p:nvSpPr>
        <p:spPr>
          <a:xfrm>
            <a:off x="2321700" y="1104000"/>
            <a:ext cx="6099000" cy="21723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Project 3</a:t>
            </a:r>
            <a:r>
              <a:rPr lang="en" sz="5500">
                <a:solidFill>
                  <a:schemeClr val="dk2"/>
                </a:solidFill>
              </a:rPr>
              <a:t> </a:t>
            </a:r>
            <a:endParaRPr sz="5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lt2"/>
                </a:solidFill>
              </a:rPr>
              <a:t>Most Streamed Songs Spotify 2023</a:t>
            </a:r>
            <a:endParaRPr sz="4400"/>
          </a:p>
        </p:txBody>
      </p:sp>
      <p:sp>
        <p:nvSpPr>
          <p:cNvPr id="193" name="Google Shape;193;p25"/>
          <p:cNvSpPr txBox="1"/>
          <p:nvPr>
            <p:ph idx="1" type="subTitle"/>
          </p:nvPr>
        </p:nvSpPr>
        <p:spPr>
          <a:xfrm>
            <a:off x="2321700" y="3313225"/>
            <a:ext cx="4764300" cy="4821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Nikki Alfrey, Andrew Bollinger, Ling Bramlett</a:t>
            </a:r>
            <a:endParaRPr/>
          </a:p>
        </p:txBody>
      </p:sp>
      <p:grpSp>
        <p:nvGrpSpPr>
          <p:cNvPr id="194" name="Google Shape;194;p25"/>
          <p:cNvGrpSpPr/>
          <p:nvPr/>
        </p:nvGrpSpPr>
        <p:grpSpPr>
          <a:xfrm>
            <a:off x="3974600" y="4154930"/>
            <a:ext cx="4113600" cy="146102"/>
            <a:chOff x="3974600" y="4154930"/>
            <a:chExt cx="4113600" cy="146102"/>
          </a:xfrm>
        </p:grpSpPr>
        <p:sp>
          <p:nvSpPr>
            <p:cNvPr id="195" name="Google Shape;195;p25"/>
            <p:cNvSpPr/>
            <p:nvPr/>
          </p:nvSpPr>
          <p:spPr>
            <a:xfrm>
              <a:off x="3974600" y="4214463"/>
              <a:ext cx="4113600" cy="39000"/>
            </a:xfrm>
            <a:prstGeom prst="roundRect">
              <a:avLst>
                <a:gd fmla="val 5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5"/>
            <p:cNvSpPr/>
            <p:nvPr/>
          </p:nvSpPr>
          <p:spPr>
            <a:xfrm>
              <a:off x="3974600" y="4214503"/>
              <a:ext cx="646900" cy="38915"/>
            </a:xfrm>
            <a:custGeom>
              <a:rect b="b" l="l" r="r" t="t"/>
              <a:pathLst>
                <a:path extrusionOk="0" h="680" w="11304">
                  <a:moveTo>
                    <a:pt x="347" y="0"/>
                  </a:moveTo>
                  <a:cubicBezTo>
                    <a:pt x="153" y="0"/>
                    <a:pt x="0" y="152"/>
                    <a:pt x="0" y="347"/>
                  </a:cubicBezTo>
                  <a:cubicBezTo>
                    <a:pt x="0" y="527"/>
                    <a:pt x="153" y="679"/>
                    <a:pt x="347" y="679"/>
                  </a:cubicBezTo>
                  <a:lnTo>
                    <a:pt x="11248" y="679"/>
                  </a:lnTo>
                  <a:cubicBezTo>
                    <a:pt x="11248" y="458"/>
                    <a:pt x="11261" y="222"/>
                    <a:pt x="11303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5"/>
            <p:cNvSpPr/>
            <p:nvPr/>
          </p:nvSpPr>
          <p:spPr>
            <a:xfrm>
              <a:off x="4519857" y="4154930"/>
              <a:ext cx="146045" cy="146102"/>
            </a:xfrm>
            <a:custGeom>
              <a:rect b="b" l="l" r="r" t="t"/>
              <a:pathLst>
                <a:path extrusionOk="0" h="2553" w="2552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5"/>
            <p:cNvSpPr/>
            <p:nvPr/>
          </p:nvSpPr>
          <p:spPr>
            <a:xfrm>
              <a:off x="4564265" y="4199395"/>
              <a:ext cx="57228" cy="57170"/>
            </a:xfrm>
            <a:custGeom>
              <a:rect b="b" l="l" r="r" t="t"/>
              <a:pathLst>
                <a:path extrusionOk="0" h="999" w="100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" name="Google Shape;199;p25"/>
          <p:cNvGrpSpPr/>
          <p:nvPr/>
        </p:nvGrpSpPr>
        <p:grpSpPr>
          <a:xfrm>
            <a:off x="2402125" y="3986650"/>
            <a:ext cx="1314377" cy="482094"/>
            <a:chOff x="2402125" y="3986650"/>
            <a:chExt cx="1314377" cy="482094"/>
          </a:xfrm>
        </p:grpSpPr>
        <p:sp>
          <p:nvSpPr>
            <p:cNvPr id="200" name="Google Shape;200;p25"/>
            <p:cNvSpPr/>
            <p:nvPr/>
          </p:nvSpPr>
          <p:spPr>
            <a:xfrm>
              <a:off x="2821234" y="3986650"/>
              <a:ext cx="492273" cy="482094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5"/>
            <p:cNvSpPr/>
            <p:nvPr/>
          </p:nvSpPr>
          <p:spPr>
            <a:xfrm>
              <a:off x="3003288" y="4154642"/>
              <a:ext cx="42768" cy="146115"/>
            </a:xfrm>
            <a:custGeom>
              <a:rect b="b" l="l" r="r" t="t"/>
              <a:pathLst>
                <a:path extrusionOk="0" h="3273" w="958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5"/>
            <p:cNvSpPr/>
            <p:nvPr/>
          </p:nvSpPr>
          <p:spPr>
            <a:xfrm>
              <a:off x="3084404" y="4154642"/>
              <a:ext cx="43393" cy="146115"/>
            </a:xfrm>
            <a:custGeom>
              <a:rect b="b" l="l" r="r" t="t"/>
              <a:pathLst>
                <a:path extrusionOk="0" h="3273" w="972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5"/>
            <p:cNvSpPr/>
            <p:nvPr/>
          </p:nvSpPr>
          <p:spPr>
            <a:xfrm>
              <a:off x="3455209" y="4097008"/>
              <a:ext cx="261293" cy="261337"/>
            </a:xfrm>
            <a:custGeom>
              <a:rect b="b" l="l" r="r" t="t"/>
              <a:pathLst>
                <a:path extrusionOk="0" h="5854" w="5853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5"/>
            <p:cNvSpPr/>
            <p:nvPr/>
          </p:nvSpPr>
          <p:spPr>
            <a:xfrm>
              <a:off x="3557397" y="4199776"/>
              <a:ext cx="48928" cy="56428"/>
            </a:xfrm>
            <a:custGeom>
              <a:rect b="b" l="l" r="r" t="t"/>
              <a:pathLst>
                <a:path extrusionOk="0" h="1264" w="1096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5"/>
            <p:cNvSpPr/>
            <p:nvPr/>
          </p:nvSpPr>
          <p:spPr>
            <a:xfrm>
              <a:off x="3606281" y="4199776"/>
              <a:ext cx="8125" cy="55803"/>
            </a:xfrm>
            <a:custGeom>
              <a:rect b="b" l="l" r="r" t="t"/>
              <a:pathLst>
                <a:path extrusionOk="0" h="1250" w="182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5"/>
            <p:cNvSpPr/>
            <p:nvPr/>
          </p:nvSpPr>
          <p:spPr>
            <a:xfrm>
              <a:off x="2402125" y="4097008"/>
              <a:ext cx="260668" cy="261337"/>
            </a:xfrm>
            <a:custGeom>
              <a:rect b="b" l="l" r="r" t="t"/>
              <a:pathLst>
                <a:path extrusionOk="0" h="5854" w="5839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5"/>
            <p:cNvSpPr/>
            <p:nvPr/>
          </p:nvSpPr>
          <p:spPr>
            <a:xfrm>
              <a:off x="2511679" y="4199776"/>
              <a:ext cx="49017" cy="56428"/>
            </a:xfrm>
            <a:custGeom>
              <a:rect b="b" l="l" r="r" t="t"/>
              <a:pathLst>
                <a:path extrusionOk="0" h="1264" w="1098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5"/>
            <p:cNvSpPr/>
            <p:nvPr/>
          </p:nvSpPr>
          <p:spPr>
            <a:xfrm>
              <a:off x="2504268" y="4199776"/>
              <a:ext cx="7455" cy="55803"/>
            </a:xfrm>
            <a:custGeom>
              <a:rect b="b" l="l" r="r" t="t"/>
              <a:pathLst>
                <a:path extrusionOk="0" h="1250" w="167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" name="Google Shape;209;p25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210" name="Google Shape;210;p25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5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5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3" name="Google Shape;213;p25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214" name="Google Shape;214;p25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rect b="b" l="l" r="r" t="t"/>
                <a:pathLst>
                  <a:path extrusionOk="0" h="8322" w="9473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25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rect b="b" l="l" r="r" t="t"/>
                <a:pathLst>
                  <a:path extrusionOk="0" h="367" w="403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6" name="Google Shape;216;p25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217" name="Google Shape;217;p25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rect b="b" l="l" r="r" t="t"/>
                <a:pathLst>
                  <a:path extrusionOk="0" h="2875" w="247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5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rect b="b" l="l" r="r" t="t"/>
                <a:pathLst>
                  <a:path extrusionOk="0" h="9307" w="9473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25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rect b="b" l="l" r="r" t="t"/>
                <a:pathLst>
                  <a:path extrusionOk="0" h="371" w="399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" name="Google Shape;220;p25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221" name="Google Shape;221;p25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rect b="b" l="l" r="r" t="t"/>
                <a:pathLst>
                  <a:path extrusionOk="0" h="376" w="161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5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rect b="b" l="l" r="r" t="t"/>
                <a:pathLst>
                  <a:path extrusionOk="0" h="3347" w="2857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25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rect b="b" l="l" r="r" t="t"/>
                <a:pathLst>
                  <a:path extrusionOk="0" h="8641" w="5243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25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25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rect b="b" l="l" r="r" t="t"/>
                <a:pathLst>
                  <a:path extrusionOk="0" h="3326" w="1221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5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5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rect b="b" l="l" r="r" t="t"/>
                <a:pathLst>
                  <a:path extrusionOk="0" h="3323" w="1208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5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rect b="b" l="l" r="r" t="t"/>
                <a:pathLst>
                  <a:path extrusionOk="0" h="373" w="409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" name="Google Shape;229;p25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230" name="Google Shape;230;p25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231" name="Google Shape;231;p25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232" name="Google Shape;232;p25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3" name="Google Shape;233;p25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34" name="Google Shape;234;p25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235" name="Google Shape;235;p25"/>
            <p:cNvSpPr/>
            <p:nvPr/>
          </p:nvSpPr>
          <p:spPr>
            <a:xfrm>
              <a:off x="2465285" y="552003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2569277" y="620325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37" name="Google Shape;237;p25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 flipH="1">
              <a:off x="2912966" y="620325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239" name="Google Shape;239;p25"/>
          <p:cNvSpPr txBox="1"/>
          <p:nvPr/>
        </p:nvSpPr>
        <p:spPr>
          <a:xfrm>
            <a:off x="3256650" y="604125"/>
            <a:ext cx="16110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Our Music Playlists</a:t>
            </a:r>
            <a:endParaRPr sz="110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6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3 Most Streamed Songs on Spotify 2023</a:t>
            </a:r>
            <a:endParaRPr/>
          </a:p>
        </p:txBody>
      </p:sp>
      <p:sp>
        <p:nvSpPr>
          <p:cNvPr id="245" name="Google Shape;245;p26"/>
          <p:cNvSpPr txBox="1"/>
          <p:nvPr>
            <p:ph idx="1" type="body"/>
          </p:nvPr>
        </p:nvSpPr>
        <p:spPr>
          <a:xfrm>
            <a:off x="4011150" y="1379500"/>
            <a:ext cx="4355100" cy="31905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Our dataset was retrieved from Kaggle from a user named Nidula E.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Key data points considered</a:t>
            </a:r>
            <a:r>
              <a:rPr lang="en" sz="1500"/>
              <a:t>:</a:t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953 total songs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489B total streams for all songs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Songs released from 1930-2023 were streamed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1930 song was considered an error in the dataset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29 were holiday songs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What song do you think was the number 1 streamed song in 2023?</a:t>
            </a:r>
            <a:endParaRPr sz="1500"/>
          </a:p>
        </p:txBody>
      </p:sp>
      <p:grpSp>
        <p:nvGrpSpPr>
          <p:cNvPr id="246" name="Google Shape;246;p2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247" name="Google Shape;247;p2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1379968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1483960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52" name="Google Shape;252;p2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54" name="Google Shape;254;p2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255" name="Google Shape;255;p2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rect b="b" l="l" r="r" t="t"/>
                <a:pathLst>
                  <a:path extrusionOk="0" h="8322" w="9473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2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rect b="b" l="l" r="r" t="t"/>
                <a:pathLst>
                  <a:path extrusionOk="0" h="367" w="403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7" name="Google Shape;257;p2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258" name="Google Shape;258;p2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rect b="b" l="l" r="r" t="t"/>
                <a:pathLst>
                  <a:path extrusionOk="0" h="2875" w="247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2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rect b="b" l="l" r="r" t="t"/>
                <a:pathLst>
                  <a:path extrusionOk="0" h="9307" w="9473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2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rect b="b" l="l" r="r" t="t"/>
                <a:pathLst>
                  <a:path extrusionOk="0" h="371" w="399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1" name="Google Shape;261;p2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262" name="Google Shape;262;p2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rect b="b" l="l" r="r" t="t"/>
                <a:pathLst>
                  <a:path extrusionOk="0" h="376" w="161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2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rect b="b" l="l" r="r" t="t"/>
                <a:pathLst>
                  <a:path extrusionOk="0" h="3347" w="2857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2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rect b="b" l="l" r="r" t="t"/>
                <a:pathLst>
                  <a:path extrusionOk="0" h="8641" w="5243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2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2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rect b="b" l="l" r="r" t="t"/>
                <a:pathLst>
                  <a:path extrusionOk="0" h="3326" w="1221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2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2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rect b="b" l="l" r="r" t="t"/>
                <a:pathLst>
                  <a:path extrusionOk="0" h="3323" w="1208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2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rect b="b" l="l" r="r" t="t"/>
                <a:pathLst>
                  <a:path extrusionOk="0" h="373" w="409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70" name="Google Shape;270;p2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1" name="Google Shape;271;p2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72" name="Google Shape;2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8349" y="1575663"/>
            <a:ext cx="1325803" cy="279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Top Three Songs and Artist(s)</a:t>
            </a:r>
            <a:endParaRPr sz="2300"/>
          </a:p>
        </p:txBody>
      </p:sp>
      <p:grpSp>
        <p:nvGrpSpPr>
          <p:cNvPr id="278" name="Google Shape;278;p27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279" name="Google Shape;279;p27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1379968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1483960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84" name="Google Shape;284;p27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7"/>
            <p:cNvSpPr/>
            <p:nvPr/>
          </p:nvSpPr>
          <p:spPr>
            <a:xfrm flipH="1">
              <a:off x="1790866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86" name="Google Shape;286;p27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287" name="Google Shape;287;p27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rect b="b" l="l" r="r" t="t"/>
                <a:pathLst>
                  <a:path extrusionOk="0" h="8322" w="9473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27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rect b="b" l="l" r="r" t="t"/>
                <a:pathLst>
                  <a:path extrusionOk="0" h="367" w="403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" name="Google Shape;289;p27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290" name="Google Shape;290;p27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rect b="b" l="l" r="r" t="t"/>
                <a:pathLst>
                  <a:path extrusionOk="0" h="2875" w="247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7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rect b="b" l="l" r="r" t="t"/>
                <a:pathLst>
                  <a:path extrusionOk="0" h="9307" w="9473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7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rect b="b" l="l" r="r" t="t"/>
                <a:pathLst>
                  <a:path extrusionOk="0" h="371" w="399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" name="Google Shape;293;p27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294" name="Google Shape;294;p27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rect b="b" l="l" r="r" t="t"/>
                <a:pathLst>
                  <a:path extrusionOk="0" h="376" w="161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27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rect b="b" l="l" r="r" t="t"/>
                <a:pathLst>
                  <a:path extrusionOk="0" h="3347" w="2857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7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rect b="b" l="l" r="r" t="t"/>
                <a:pathLst>
                  <a:path extrusionOk="0" h="8641" w="5243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7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7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rect b="b" l="l" r="r" t="t"/>
                <a:pathLst>
                  <a:path extrusionOk="0" h="3326" w="1221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7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7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rect b="b" l="l" r="r" t="t"/>
                <a:pathLst>
                  <a:path extrusionOk="0" h="3323" w="1208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7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rect b="b" l="l" r="r" t="t"/>
                <a:pathLst>
                  <a:path extrusionOk="0" h="373" w="409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302" name="Google Shape;302;p27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3" name="Google Shape;303;p27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304" name="Google Shape;3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5157" y="1640038"/>
            <a:ext cx="1730100" cy="173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9657" y="1640038"/>
            <a:ext cx="1730100" cy="173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7778" y="1582975"/>
            <a:ext cx="1916749" cy="1916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76163" y="1646978"/>
            <a:ext cx="1716269" cy="1716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55809" y="1645163"/>
            <a:ext cx="1854541" cy="185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47025" y="1707375"/>
            <a:ext cx="1730100" cy="173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7"/>
          <p:cNvSpPr/>
          <p:nvPr/>
        </p:nvSpPr>
        <p:spPr>
          <a:xfrm>
            <a:off x="1447025" y="4451123"/>
            <a:ext cx="7055100" cy="669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7"/>
          <p:cNvSpPr/>
          <p:nvPr/>
        </p:nvSpPr>
        <p:spPr>
          <a:xfrm>
            <a:off x="1447025" y="4451192"/>
            <a:ext cx="1109488" cy="66742"/>
          </a:xfrm>
          <a:custGeom>
            <a:rect b="b" l="l" r="r" t="t"/>
            <a:pathLst>
              <a:path extrusionOk="0" h="680" w="11304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2" name="Google Shape;312;p27"/>
          <p:cNvGrpSpPr/>
          <p:nvPr/>
        </p:nvGrpSpPr>
        <p:grpSpPr>
          <a:xfrm>
            <a:off x="2382202" y="4349106"/>
            <a:ext cx="250481" cy="250579"/>
            <a:chOff x="3206407" y="2963780"/>
            <a:chExt cx="146045" cy="146102"/>
          </a:xfrm>
        </p:grpSpPr>
        <p:sp>
          <p:nvSpPr>
            <p:cNvPr id="313" name="Google Shape;313;p27"/>
            <p:cNvSpPr/>
            <p:nvPr/>
          </p:nvSpPr>
          <p:spPr>
            <a:xfrm>
              <a:off x="3206407" y="2963780"/>
              <a:ext cx="146045" cy="146102"/>
            </a:xfrm>
            <a:custGeom>
              <a:rect b="b" l="l" r="r" t="t"/>
              <a:pathLst>
                <a:path extrusionOk="0" h="2553" w="2552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>
              <a:off x="3250815" y="3008245"/>
              <a:ext cx="57227" cy="57170"/>
            </a:xfrm>
            <a:custGeom>
              <a:rect b="b" l="l" r="r" t="t"/>
              <a:pathLst>
                <a:path extrusionOk="0" h="999" w="100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" name="Google Shape;315;p27"/>
          <p:cNvGrpSpPr/>
          <p:nvPr/>
        </p:nvGrpSpPr>
        <p:grpSpPr>
          <a:xfrm>
            <a:off x="1447040" y="3954148"/>
            <a:ext cx="935179" cy="343010"/>
            <a:chOff x="4776350" y="1692025"/>
            <a:chExt cx="1314377" cy="482094"/>
          </a:xfrm>
        </p:grpSpPr>
        <p:sp>
          <p:nvSpPr>
            <p:cNvPr id="316" name="Google Shape;316;p27"/>
            <p:cNvSpPr/>
            <p:nvPr/>
          </p:nvSpPr>
          <p:spPr>
            <a:xfrm>
              <a:off x="5195459" y="1692025"/>
              <a:ext cx="492273" cy="482094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>
              <a:off x="5377513" y="1860017"/>
              <a:ext cx="42768" cy="146115"/>
            </a:xfrm>
            <a:custGeom>
              <a:rect b="b" l="l" r="r" t="t"/>
              <a:pathLst>
                <a:path extrusionOk="0" h="3273" w="958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5458629" y="1860017"/>
              <a:ext cx="43393" cy="146115"/>
            </a:xfrm>
            <a:custGeom>
              <a:rect b="b" l="l" r="r" t="t"/>
              <a:pathLst>
                <a:path extrusionOk="0" h="3273" w="972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>
              <a:off x="5829434" y="1802383"/>
              <a:ext cx="261293" cy="261337"/>
            </a:xfrm>
            <a:custGeom>
              <a:rect b="b" l="l" r="r" t="t"/>
              <a:pathLst>
                <a:path extrusionOk="0" h="5854" w="5853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>
              <a:off x="5931622" y="1905151"/>
              <a:ext cx="48928" cy="56428"/>
            </a:xfrm>
            <a:custGeom>
              <a:rect b="b" l="l" r="r" t="t"/>
              <a:pathLst>
                <a:path extrusionOk="0" h="1264" w="1096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>
              <a:off x="5980506" y="1905151"/>
              <a:ext cx="8125" cy="55803"/>
            </a:xfrm>
            <a:custGeom>
              <a:rect b="b" l="l" r="r" t="t"/>
              <a:pathLst>
                <a:path extrusionOk="0" h="1250" w="182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>
              <a:off x="4776350" y="1802383"/>
              <a:ext cx="260668" cy="261337"/>
            </a:xfrm>
            <a:custGeom>
              <a:rect b="b" l="l" r="r" t="t"/>
              <a:pathLst>
                <a:path extrusionOk="0" h="5854" w="5839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>
              <a:off x="4885904" y="1905151"/>
              <a:ext cx="49017" cy="56428"/>
            </a:xfrm>
            <a:custGeom>
              <a:rect b="b" l="l" r="r" t="t"/>
              <a:pathLst>
                <a:path extrusionOk="0" h="1264" w="1098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>
              <a:off x="4878493" y="1905151"/>
              <a:ext cx="7455" cy="55803"/>
            </a:xfrm>
            <a:custGeom>
              <a:rect b="b" l="l" r="r" t="t"/>
              <a:pathLst>
                <a:path extrusionOk="0" h="1250" w="167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8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2023 Top 10 Songs by Number of Streams</a:t>
            </a:r>
            <a:endParaRPr sz="2300"/>
          </a:p>
        </p:txBody>
      </p:sp>
      <p:sp>
        <p:nvSpPr>
          <p:cNvPr id="330" name="Google Shape;330;p28"/>
          <p:cNvSpPr txBox="1"/>
          <p:nvPr>
            <p:ph idx="1" type="subTitle"/>
          </p:nvPr>
        </p:nvSpPr>
        <p:spPr>
          <a:xfrm>
            <a:off x="2343375" y="1017600"/>
            <a:ext cx="5071800" cy="35382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Interesting fact(s):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Top 10 all had over 2.56B streams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5.7% of the total song streams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Released years 2016-2021</a:t>
            </a:r>
            <a:endParaRPr/>
          </a:p>
        </p:txBody>
      </p:sp>
      <p:grpSp>
        <p:nvGrpSpPr>
          <p:cNvPr id="331" name="Google Shape;331;p28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332" name="Google Shape;332;p28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8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>
              <a:off x="1379968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1483960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37" name="Google Shape;337;p28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 flipH="1">
              <a:off x="1790866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339" name="Google Shape;339;p28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40" name="Google Shape;340;p28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rect b="b" l="l" r="r" t="t"/>
                <a:pathLst>
                  <a:path extrusionOk="0" h="8322" w="9473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28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rect b="b" l="l" r="r" t="t"/>
                <a:pathLst>
                  <a:path extrusionOk="0" h="367" w="403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2" name="Google Shape;342;p28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43" name="Google Shape;343;p28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rect b="b" l="l" r="r" t="t"/>
                <a:pathLst>
                  <a:path extrusionOk="0" h="2875" w="247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8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rect b="b" l="l" r="r" t="t"/>
                <a:pathLst>
                  <a:path extrusionOk="0" h="9307" w="9473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8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rect b="b" l="l" r="r" t="t"/>
                <a:pathLst>
                  <a:path extrusionOk="0" h="371" w="399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6" name="Google Shape;346;p28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47" name="Google Shape;347;p28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rect b="b" l="l" r="r" t="t"/>
                <a:pathLst>
                  <a:path extrusionOk="0" h="376" w="161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28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rect b="b" l="l" r="r" t="t"/>
                <a:pathLst>
                  <a:path extrusionOk="0" h="3347" w="2857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28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rect b="b" l="l" r="r" t="t"/>
                <a:pathLst>
                  <a:path extrusionOk="0" h="8641" w="5243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28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28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rect b="b" l="l" r="r" t="t"/>
                <a:pathLst>
                  <a:path extrusionOk="0" h="3326" w="1221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28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28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rect b="b" l="l" r="r" t="t"/>
                <a:pathLst>
                  <a:path extrusionOk="0" h="3323" w="1208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28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rect b="b" l="l" r="r" t="t"/>
                <a:pathLst>
                  <a:path extrusionOk="0" h="373" w="409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355" name="Google Shape;355;p28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6" name="Google Shape;356;p28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357" name="Google Shape;3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8000" y="2930725"/>
            <a:ext cx="1842476" cy="184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7050" y="960250"/>
            <a:ext cx="6379526" cy="19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9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2023 Top Streams by Release Year</a:t>
            </a:r>
            <a:endParaRPr sz="2300"/>
          </a:p>
        </p:txBody>
      </p:sp>
      <p:sp>
        <p:nvSpPr>
          <p:cNvPr id="364" name="Google Shape;364;p29"/>
          <p:cNvSpPr txBox="1"/>
          <p:nvPr>
            <p:ph idx="1" type="subTitle"/>
          </p:nvPr>
        </p:nvSpPr>
        <p:spPr>
          <a:xfrm>
            <a:off x="2802200" y="1017600"/>
            <a:ext cx="5071800" cy="3521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Interesting facts: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Songs ranged from 1942 through 2023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402 of the 953 songs were released in 2022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904 were </a:t>
            </a:r>
            <a:r>
              <a:rPr lang="en"/>
              <a:t>released</a:t>
            </a:r>
            <a:r>
              <a:rPr lang="en"/>
              <a:t> after 2000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365" name="Google Shape;365;p29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366" name="Google Shape;366;p29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1379968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1483960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71" name="Google Shape;371;p29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 flipH="1">
              <a:off x="1790866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373" name="Google Shape;373;p29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74" name="Google Shape;374;p29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rect b="b" l="l" r="r" t="t"/>
                <a:pathLst>
                  <a:path extrusionOk="0" h="8322" w="9473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29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rect b="b" l="l" r="r" t="t"/>
                <a:pathLst>
                  <a:path extrusionOk="0" h="367" w="403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6" name="Google Shape;376;p29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77" name="Google Shape;377;p29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rect b="b" l="l" r="r" t="t"/>
                <a:pathLst>
                  <a:path extrusionOk="0" h="2875" w="247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29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rect b="b" l="l" r="r" t="t"/>
                <a:pathLst>
                  <a:path extrusionOk="0" h="9307" w="9473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29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rect b="b" l="l" r="r" t="t"/>
                <a:pathLst>
                  <a:path extrusionOk="0" h="371" w="399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" name="Google Shape;380;p29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81" name="Google Shape;381;p29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rect b="b" l="l" r="r" t="t"/>
                <a:pathLst>
                  <a:path extrusionOk="0" h="376" w="161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29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rect b="b" l="l" r="r" t="t"/>
                <a:pathLst>
                  <a:path extrusionOk="0" h="3347" w="2857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29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rect b="b" l="l" r="r" t="t"/>
                <a:pathLst>
                  <a:path extrusionOk="0" h="8641" w="5243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29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29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rect b="b" l="l" r="r" t="t"/>
                <a:pathLst>
                  <a:path extrusionOk="0" h="3326" w="1221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29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29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rect b="b" l="l" r="r" t="t"/>
                <a:pathLst>
                  <a:path extrusionOk="0" h="3323" w="1208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29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rect b="b" l="l" r="r" t="t"/>
                <a:pathLst>
                  <a:path extrusionOk="0" h="373" w="409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389" name="Google Shape;389;p29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0" name="Google Shape;390;p29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391" name="Google Shape;39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825" y="2717058"/>
            <a:ext cx="2038576" cy="2038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2500" y="1017600"/>
            <a:ext cx="5948400" cy="18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0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Spotify vs Apple Playlist</a:t>
            </a:r>
            <a:endParaRPr/>
          </a:p>
        </p:txBody>
      </p:sp>
      <p:pic>
        <p:nvPicPr>
          <p:cNvPr id="398" name="Google Shape;39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2676" y="1152455"/>
            <a:ext cx="2794051" cy="207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30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400" name="Google Shape;400;p30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1379968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1483960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05" name="Google Shape;405;p30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0"/>
            <p:cNvSpPr/>
            <p:nvPr/>
          </p:nvSpPr>
          <p:spPr>
            <a:xfrm flipH="1">
              <a:off x="1790866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407" name="Google Shape;407;p30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408" name="Google Shape;408;p30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rect b="b" l="l" r="r" t="t"/>
                <a:pathLst>
                  <a:path extrusionOk="0" h="8322" w="9473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30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rect b="b" l="l" r="r" t="t"/>
                <a:pathLst>
                  <a:path extrusionOk="0" h="367" w="403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0" name="Google Shape;410;p30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411" name="Google Shape;411;p30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rect b="b" l="l" r="r" t="t"/>
                <a:pathLst>
                  <a:path extrusionOk="0" h="2875" w="247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30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rect b="b" l="l" r="r" t="t"/>
                <a:pathLst>
                  <a:path extrusionOk="0" h="9307" w="9473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30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rect b="b" l="l" r="r" t="t"/>
                <a:pathLst>
                  <a:path extrusionOk="0" h="371" w="399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4" name="Google Shape;414;p30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415" name="Google Shape;415;p30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rect b="b" l="l" r="r" t="t"/>
                <a:pathLst>
                  <a:path extrusionOk="0" h="376" w="161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30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rect b="b" l="l" r="r" t="t"/>
                <a:pathLst>
                  <a:path extrusionOk="0" h="3347" w="2857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30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rect b="b" l="l" r="r" t="t"/>
                <a:pathLst>
                  <a:path extrusionOk="0" h="8641" w="5243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30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30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rect b="b" l="l" r="r" t="t"/>
                <a:pathLst>
                  <a:path extrusionOk="0" h="3326" w="1221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30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30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rect b="b" l="l" r="r" t="t"/>
                <a:pathLst>
                  <a:path extrusionOk="0" h="3323" w="1208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30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rect b="b" l="l" r="r" t="t"/>
                <a:pathLst>
                  <a:path extrusionOk="0" h="373" w="409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23" name="Google Shape;423;p30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4" name="Google Shape;424;p30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425" name="Google Shape;42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9475" y="321787"/>
            <a:ext cx="1218676" cy="914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0725" y="448813"/>
            <a:ext cx="659300" cy="659974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30"/>
          <p:cNvSpPr txBox="1"/>
          <p:nvPr>
            <p:ph idx="1" type="subTitle"/>
          </p:nvPr>
        </p:nvSpPr>
        <p:spPr>
          <a:xfrm>
            <a:off x="957250" y="3228250"/>
            <a:ext cx="5071800" cy="1319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fact(s):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Of the 953 songs, these song were included in 4.95M Spotify playlists, but only in 64k Apple playlist</a:t>
            </a:r>
            <a:endParaRPr/>
          </a:p>
        </p:txBody>
      </p:sp>
      <p:pic>
        <p:nvPicPr>
          <p:cNvPr id="428" name="Google Shape;428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42776" y="1152450"/>
            <a:ext cx="2451324" cy="345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1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User Interaction - Is your favorite artist on the list?</a:t>
            </a:r>
            <a:endParaRPr sz="2300"/>
          </a:p>
        </p:txBody>
      </p:sp>
      <p:sp>
        <p:nvSpPr>
          <p:cNvPr id="434" name="Google Shape;434;p31"/>
          <p:cNvSpPr txBox="1"/>
          <p:nvPr>
            <p:ph idx="1" type="subTitle"/>
          </p:nvPr>
        </p:nvSpPr>
        <p:spPr>
          <a:xfrm>
            <a:off x="1891050" y="1288000"/>
            <a:ext cx="53619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How to use:</a:t>
            </a:r>
            <a:endParaRPr sz="8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/>
              <a:t>Enter the artist name: _________</a:t>
            </a:r>
            <a:endParaRPr sz="8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/>
              <a:t>See the track(s) that were popular in 2023: __________</a:t>
            </a:r>
            <a:endParaRPr sz="8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435" name="Google Shape;435;p31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436" name="Google Shape;436;p3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1379968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1483960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41" name="Google Shape;441;p31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 flipH="1">
              <a:off x="1790866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443" name="Google Shape;443;p3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444" name="Google Shape;444;p3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rect b="b" l="l" r="r" t="t"/>
                <a:pathLst>
                  <a:path extrusionOk="0" h="8322" w="9473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3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rect b="b" l="l" r="r" t="t"/>
                <a:pathLst>
                  <a:path extrusionOk="0" h="367" w="403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6" name="Google Shape;446;p3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447" name="Google Shape;447;p3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rect b="b" l="l" r="r" t="t"/>
                <a:pathLst>
                  <a:path extrusionOk="0" h="2875" w="247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3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rect b="b" l="l" r="r" t="t"/>
                <a:pathLst>
                  <a:path extrusionOk="0" h="9307" w="9473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3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rect b="b" l="l" r="r" t="t"/>
                <a:pathLst>
                  <a:path extrusionOk="0" h="371" w="399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0" name="Google Shape;450;p3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451" name="Google Shape;451;p3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rect b="b" l="l" r="r" t="t"/>
                <a:pathLst>
                  <a:path extrusionOk="0" h="376" w="161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3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rect b="b" l="l" r="r" t="t"/>
                <a:pathLst>
                  <a:path extrusionOk="0" h="3347" w="2857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3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rect b="b" l="l" r="r" t="t"/>
                <a:pathLst>
                  <a:path extrusionOk="0" h="8641" w="5243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3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rect b="b" l="l" r="r" t="t"/>
                <a:pathLst>
                  <a:path extrusionOk="0" h="3326" w="1221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3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3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rect b="b" l="l" r="r" t="t"/>
                <a:pathLst>
                  <a:path extrusionOk="0" h="3323" w="1208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3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rect b="b" l="l" r="r" t="t"/>
                <a:pathLst>
                  <a:path extrusionOk="0" h="373" w="409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59" name="Google Shape;459;p31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0" name="Google Shape;460;p31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461" name="Google Shape;4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5425" y="2036000"/>
            <a:ext cx="7455626" cy="233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2"/>
          <p:cNvSpPr txBox="1"/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2023 Spotify Wrapped</a:t>
            </a:r>
            <a:endParaRPr/>
          </a:p>
        </p:txBody>
      </p:sp>
      <p:grpSp>
        <p:nvGrpSpPr>
          <p:cNvPr id="467" name="Google Shape;467;p32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468" name="Google Shape;468;p32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1379968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1483960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73" name="Google Shape;473;p32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2"/>
            <p:cNvSpPr/>
            <p:nvPr/>
          </p:nvSpPr>
          <p:spPr>
            <a:xfrm flipH="1">
              <a:off x="1790866" y="686786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475" name="Google Shape;475;p32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476" name="Google Shape;476;p32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rect b="b" l="l" r="r" t="t"/>
                <a:pathLst>
                  <a:path extrusionOk="0" h="8322" w="9473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32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rect b="b" l="l" r="r" t="t"/>
                <a:pathLst>
                  <a:path extrusionOk="0" h="367" w="403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8" name="Google Shape;478;p32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479" name="Google Shape;479;p32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rect b="b" l="l" r="r" t="t"/>
                <a:pathLst>
                  <a:path extrusionOk="0" h="2875" w="247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32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rect b="b" l="l" r="r" t="t"/>
                <a:pathLst>
                  <a:path extrusionOk="0" h="9307" w="9473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32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rect b="b" l="l" r="r" t="t"/>
                <a:pathLst>
                  <a:path extrusionOk="0" h="371" w="399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2" name="Google Shape;482;p32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483" name="Google Shape;483;p32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rect b="b" l="l" r="r" t="t"/>
                <a:pathLst>
                  <a:path extrusionOk="0" h="376" w="161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32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rect b="b" l="l" r="r" t="t"/>
                <a:pathLst>
                  <a:path extrusionOk="0" h="3347" w="2857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32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rect b="b" l="l" r="r" t="t"/>
                <a:pathLst>
                  <a:path extrusionOk="0" h="8641" w="5243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32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2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rect b="b" l="l" r="r" t="t"/>
                <a:pathLst>
                  <a:path extrusionOk="0" h="3326" w="1221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2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2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rect b="b" l="l" r="r" t="t"/>
                <a:pathLst>
                  <a:path extrusionOk="0" h="3323" w="1208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2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rect b="b" l="l" r="r" t="t"/>
                <a:pathLst>
                  <a:path extrusionOk="0" h="373" w="409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91" name="Google Shape;491;p32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2" name="Google Shape;492;p32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93" name="Google Shape;493;p32"/>
          <p:cNvSpPr/>
          <p:nvPr/>
        </p:nvSpPr>
        <p:spPr>
          <a:xfrm>
            <a:off x="1598606" y="1355825"/>
            <a:ext cx="1595400" cy="1508100"/>
          </a:xfrm>
          <a:prstGeom prst="roundRect">
            <a:avLst>
              <a:gd fmla="val 1095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2"/>
          <p:cNvSpPr txBox="1"/>
          <p:nvPr>
            <p:ph idx="4294967295" type="subTitle"/>
          </p:nvPr>
        </p:nvSpPr>
        <p:spPr>
          <a:xfrm>
            <a:off x="4152575" y="2276288"/>
            <a:ext cx="2001000" cy="242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/>
              <a:t>Favorite</a:t>
            </a:r>
            <a:r>
              <a:rPr lang="en" sz="1100"/>
              <a:t> song: </a:t>
            </a:r>
            <a:r>
              <a:rPr b="1" lang="en" sz="1100"/>
              <a:t>Blinding Lights</a:t>
            </a:r>
            <a:endParaRPr b="1" sz="1100"/>
          </a:p>
        </p:txBody>
      </p:sp>
      <p:sp>
        <p:nvSpPr>
          <p:cNvPr id="495" name="Google Shape;495;p32"/>
          <p:cNvSpPr txBox="1"/>
          <p:nvPr>
            <p:ph idx="4294967295" type="subTitle"/>
          </p:nvPr>
        </p:nvSpPr>
        <p:spPr>
          <a:xfrm>
            <a:off x="1878753" y="3357399"/>
            <a:ext cx="1346700" cy="273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Fan Favorite</a:t>
            </a:r>
            <a:endParaRPr sz="1200"/>
          </a:p>
        </p:txBody>
      </p:sp>
      <p:sp>
        <p:nvSpPr>
          <p:cNvPr id="496" name="Google Shape;496;p32"/>
          <p:cNvSpPr txBox="1"/>
          <p:nvPr>
            <p:ph idx="4294967295" type="subTitle"/>
          </p:nvPr>
        </p:nvSpPr>
        <p:spPr>
          <a:xfrm>
            <a:off x="1878753" y="3030150"/>
            <a:ext cx="134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latin typeface="Lexend Deca Medium"/>
                <a:ea typeface="Lexend Deca Medium"/>
                <a:cs typeface="Lexend Deca Medium"/>
                <a:sym typeface="Lexend Deca Medium"/>
              </a:rPr>
              <a:t>Spotify</a:t>
            </a:r>
            <a:endParaRPr sz="200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497" name="Google Shape;497;p32"/>
          <p:cNvSpPr txBox="1"/>
          <p:nvPr>
            <p:ph idx="4294967295" type="subTitle"/>
          </p:nvPr>
        </p:nvSpPr>
        <p:spPr>
          <a:xfrm>
            <a:off x="1878753" y="4094526"/>
            <a:ext cx="1346700" cy="273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Niche Audience</a:t>
            </a:r>
            <a:endParaRPr sz="1200"/>
          </a:p>
        </p:txBody>
      </p:sp>
      <p:sp>
        <p:nvSpPr>
          <p:cNvPr id="498" name="Google Shape;498;p32"/>
          <p:cNvSpPr txBox="1"/>
          <p:nvPr>
            <p:ph idx="4294967295" type="subTitle"/>
          </p:nvPr>
        </p:nvSpPr>
        <p:spPr>
          <a:xfrm>
            <a:off x="1878753" y="3767277"/>
            <a:ext cx="13467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latin typeface="Lexend Deca Medium"/>
                <a:ea typeface="Lexend Deca Medium"/>
                <a:cs typeface="Lexend Deca Medium"/>
                <a:sym typeface="Lexend Deca Medium"/>
              </a:rPr>
              <a:t>Apple</a:t>
            </a:r>
            <a:endParaRPr sz="200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499" name="Google Shape;499;p32"/>
          <p:cNvSpPr/>
          <p:nvPr/>
        </p:nvSpPr>
        <p:spPr>
          <a:xfrm>
            <a:off x="1925155" y="1638700"/>
            <a:ext cx="942300" cy="9423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32"/>
          <p:cNvSpPr/>
          <p:nvPr/>
        </p:nvSpPr>
        <p:spPr>
          <a:xfrm>
            <a:off x="1925205" y="1638700"/>
            <a:ext cx="942300" cy="942300"/>
          </a:xfrm>
          <a:prstGeom prst="arc">
            <a:avLst>
              <a:gd fmla="val 11379801" name="adj1"/>
              <a:gd fmla="val 10888929" name="adj2"/>
            </a:avLst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1" name="Google Shape;501;p32"/>
          <p:cNvGrpSpPr/>
          <p:nvPr/>
        </p:nvGrpSpPr>
        <p:grpSpPr>
          <a:xfrm>
            <a:off x="2186370" y="1884002"/>
            <a:ext cx="419949" cy="451696"/>
            <a:chOff x="3997990" y="1220350"/>
            <a:chExt cx="419949" cy="451696"/>
          </a:xfrm>
        </p:grpSpPr>
        <p:sp>
          <p:nvSpPr>
            <p:cNvPr id="502" name="Google Shape;502;p32"/>
            <p:cNvSpPr/>
            <p:nvPr/>
          </p:nvSpPr>
          <p:spPr>
            <a:xfrm>
              <a:off x="3997990" y="1220350"/>
              <a:ext cx="419272" cy="451696"/>
            </a:xfrm>
            <a:custGeom>
              <a:rect b="b" l="l" r="r" t="t"/>
              <a:pathLst>
                <a:path extrusionOk="0" h="9473" w="8793">
                  <a:moveTo>
                    <a:pt x="7975" y="375"/>
                  </a:moveTo>
                  <a:cubicBezTo>
                    <a:pt x="8224" y="375"/>
                    <a:pt x="8419" y="569"/>
                    <a:pt x="8419" y="804"/>
                  </a:cubicBezTo>
                  <a:lnTo>
                    <a:pt x="8419" y="1387"/>
                  </a:lnTo>
                  <a:lnTo>
                    <a:pt x="361" y="1387"/>
                  </a:lnTo>
                  <a:lnTo>
                    <a:pt x="361" y="804"/>
                  </a:lnTo>
                  <a:cubicBezTo>
                    <a:pt x="361" y="569"/>
                    <a:pt x="555" y="375"/>
                    <a:pt x="805" y="375"/>
                  </a:cubicBezTo>
                  <a:close/>
                  <a:moveTo>
                    <a:pt x="805" y="0"/>
                  </a:moveTo>
                  <a:cubicBezTo>
                    <a:pt x="361" y="0"/>
                    <a:pt x="0" y="361"/>
                    <a:pt x="0" y="804"/>
                  </a:cubicBezTo>
                  <a:lnTo>
                    <a:pt x="0" y="8626"/>
                  </a:lnTo>
                  <a:cubicBezTo>
                    <a:pt x="0" y="9084"/>
                    <a:pt x="375" y="9472"/>
                    <a:pt x="847" y="9472"/>
                  </a:cubicBezTo>
                  <a:lnTo>
                    <a:pt x="7933" y="9472"/>
                  </a:lnTo>
                  <a:cubicBezTo>
                    <a:pt x="8404" y="9472"/>
                    <a:pt x="8779" y="9084"/>
                    <a:pt x="8779" y="8626"/>
                  </a:cubicBezTo>
                  <a:lnTo>
                    <a:pt x="8779" y="5963"/>
                  </a:lnTo>
                  <a:cubicBezTo>
                    <a:pt x="8779" y="5867"/>
                    <a:pt x="8709" y="5784"/>
                    <a:pt x="8598" y="5784"/>
                  </a:cubicBezTo>
                  <a:cubicBezTo>
                    <a:pt x="8502" y="5784"/>
                    <a:pt x="8419" y="5867"/>
                    <a:pt x="8419" y="5963"/>
                  </a:cubicBezTo>
                  <a:lnTo>
                    <a:pt x="8419" y="8626"/>
                  </a:lnTo>
                  <a:cubicBezTo>
                    <a:pt x="8419" y="8890"/>
                    <a:pt x="8197" y="9097"/>
                    <a:pt x="7933" y="9097"/>
                  </a:cubicBezTo>
                  <a:lnTo>
                    <a:pt x="847" y="9097"/>
                  </a:lnTo>
                  <a:cubicBezTo>
                    <a:pt x="583" y="9097"/>
                    <a:pt x="361" y="8890"/>
                    <a:pt x="361" y="8626"/>
                  </a:cubicBezTo>
                  <a:lnTo>
                    <a:pt x="361" y="1762"/>
                  </a:lnTo>
                  <a:lnTo>
                    <a:pt x="8419" y="1762"/>
                  </a:lnTo>
                  <a:lnTo>
                    <a:pt x="8419" y="4341"/>
                  </a:lnTo>
                  <a:cubicBezTo>
                    <a:pt x="8419" y="4438"/>
                    <a:pt x="8502" y="4521"/>
                    <a:pt x="8598" y="4521"/>
                  </a:cubicBezTo>
                  <a:cubicBezTo>
                    <a:pt x="8709" y="4521"/>
                    <a:pt x="8779" y="4438"/>
                    <a:pt x="8779" y="4341"/>
                  </a:cubicBezTo>
                  <a:lnTo>
                    <a:pt x="8793" y="804"/>
                  </a:lnTo>
                  <a:cubicBezTo>
                    <a:pt x="8793" y="361"/>
                    <a:pt x="8419" y="0"/>
                    <a:pt x="7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4036328" y="1253299"/>
              <a:ext cx="19884" cy="17452"/>
            </a:xfrm>
            <a:custGeom>
              <a:rect b="b" l="l" r="r" t="t"/>
              <a:pathLst>
                <a:path extrusionOk="0" h="366" w="417">
                  <a:moveTo>
                    <a:pt x="217" y="1"/>
                  </a:moveTo>
                  <a:cubicBezTo>
                    <a:pt x="191" y="1"/>
                    <a:pt x="165" y="6"/>
                    <a:pt x="139" y="17"/>
                  </a:cubicBezTo>
                  <a:cubicBezTo>
                    <a:pt x="43" y="58"/>
                    <a:pt x="1" y="169"/>
                    <a:pt x="43" y="252"/>
                  </a:cubicBezTo>
                  <a:cubicBezTo>
                    <a:pt x="73" y="324"/>
                    <a:pt x="142" y="365"/>
                    <a:pt x="209" y="365"/>
                  </a:cubicBezTo>
                  <a:cubicBezTo>
                    <a:pt x="233" y="365"/>
                    <a:pt x="256" y="360"/>
                    <a:pt x="278" y="350"/>
                  </a:cubicBezTo>
                  <a:cubicBezTo>
                    <a:pt x="376" y="322"/>
                    <a:pt x="417" y="211"/>
                    <a:pt x="376" y="113"/>
                  </a:cubicBezTo>
                  <a:cubicBezTo>
                    <a:pt x="355" y="42"/>
                    <a:pt x="289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4072043" y="1253299"/>
              <a:ext cx="19264" cy="17499"/>
            </a:xfrm>
            <a:custGeom>
              <a:rect b="b" l="l" r="r" t="t"/>
              <a:pathLst>
                <a:path extrusionOk="0" h="367" w="404">
                  <a:moveTo>
                    <a:pt x="213" y="1"/>
                  </a:moveTo>
                  <a:cubicBezTo>
                    <a:pt x="179" y="1"/>
                    <a:pt x="144" y="11"/>
                    <a:pt x="111" y="30"/>
                  </a:cubicBezTo>
                  <a:cubicBezTo>
                    <a:pt x="43" y="72"/>
                    <a:pt x="0" y="169"/>
                    <a:pt x="43" y="252"/>
                  </a:cubicBezTo>
                  <a:cubicBezTo>
                    <a:pt x="70" y="329"/>
                    <a:pt x="140" y="367"/>
                    <a:pt x="209" y="367"/>
                  </a:cubicBezTo>
                  <a:cubicBezTo>
                    <a:pt x="278" y="367"/>
                    <a:pt x="348" y="329"/>
                    <a:pt x="375" y="252"/>
                  </a:cubicBezTo>
                  <a:cubicBezTo>
                    <a:pt x="403" y="183"/>
                    <a:pt x="389" y="86"/>
                    <a:pt x="320" y="45"/>
                  </a:cubicBezTo>
                  <a:cubicBezTo>
                    <a:pt x="290" y="15"/>
                    <a:pt x="252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4202314" y="1332740"/>
              <a:ext cx="17881" cy="41055"/>
            </a:xfrm>
            <a:custGeom>
              <a:rect b="b" l="l" r="r" t="t"/>
              <a:pathLst>
                <a:path extrusionOk="0" h="861" w="375">
                  <a:moveTo>
                    <a:pt x="195" y="1"/>
                  </a:moveTo>
                  <a:cubicBezTo>
                    <a:pt x="84" y="1"/>
                    <a:pt x="1" y="84"/>
                    <a:pt x="1" y="181"/>
                  </a:cubicBezTo>
                  <a:lnTo>
                    <a:pt x="1" y="666"/>
                  </a:lnTo>
                  <a:cubicBezTo>
                    <a:pt x="1" y="777"/>
                    <a:pt x="84" y="860"/>
                    <a:pt x="195" y="860"/>
                  </a:cubicBezTo>
                  <a:cubicBezTo>
                    <a:pt x="292" y="860"/>
                    <a:pt x="375" y="777"/>
                    <a:pt x="375" y="666"/>
                  </a:cubicBezTo>
                  <a:lnTo>
                    <a:pt x="375" y="181"/>
                  </a:lnTo>
                  <a:cubicBezTo>
                    <a:pt x="375" y="84"/>
                    <a:pt x="292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4202314" y="1518611"/>
              <a:ext cx="17881" cy="41007"/>
            </a:xfrm>
            <a:custGeom>
              <a:rect b="b" l="l" r="r" t="t"/>
              <a:pathLst>
                <a:path extrusionOk="0" h="860" w="375">
                  <a:moveTo>
                    <a:pt x="195" y="0"/>
                  </a:moveTo>
                  <a:cubicBezTo>
                    <a:pt x="84" y="0"/>
                    <a:pt x="1" y="83"/>
                    <a:pt x="1" y="180"/>
                  </a:cubicBezTo>
                  <a:lnTo>
                    <a:pt x="1" y="679"/>
                  </a:lnTo>
                  <a:cubicBezTo>
                    <a:pt x="1" y="777"/>
                    <a:pt x="84" y="860"/>
                    <a:pt x="195" y="860"/>
                  </a:cubicBezTo>
                  <a:cubicBezTo>
                    <a:pt x="292" y="860"/>
                    <a:pt x="375" y="777"/>
                    <a:pt x="375" y="679"/>
                  </a:cubicBezTo>
                  <a:lnTo>
                    <a:pt x="375" y="180"/>
                  </a:lnTo>
                  <a:cubicBezTo>
                    <a:pt x="375" y="83"/>
                    <a:pt x="292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4097840" y="1437215"/>
              <a:ext cx="41675" cy="17929"/>
            </a:xfrm>
            <a:custGeom>
              <a:rect b="b" l="l" r="r" t="t"/>
              <a:pathLst>
                <a:path extrusionOk="0" h="376" w="874">
                  <a:moveTo>
                    <a:pt x="181" y="1"/>
                  </a:moveTo>
                  <a:cubicBezTo>
                    <a:pt x="84" y="1"/>
                    <a:pt x="1" y="84"/>
                    <a:pt x="1" y="182"/>
                  </a:cubicBezTo>
                  <a:cubicBezTo>
                    <a:pt x="1" y="292"/>
                    <a:pt x="84" y="376"/>
                    <a:pt x="181" y="376"/>
                  </a:cubicBezTo>
                  <a:lnTo>
                    <a:pt x="694" y="376"/>
                  </a:lnTo>
                  <a:cubicBezTo>
                    <a:pt x="791" y="376"/>
                    <a:pt x="874" y="292"/>
                    <a:pt x="874" y="182"/>
                  </a:cubicBezTo>
                  <a:cubicBezTo>
                    <a:pt x="874" y="84"/>
                    <a:pt x="791" y="1"/>
                    <a:pt x="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4283663" y="1437215"/>
              <a:ext cx="41007" cy="17929"/>
            </a:xfrm>
            <a:custGeom>
              <a:rect b="b" l="l" r="r" t="t"/>
              <a:pathLst>
                <a:path extrusionOk="0" h="376" w="860">
                  <a:moveTo>
                    <a:pt x="194" y="1"/>
                  </a:moveTo>
                  <a:cubicBezTo>
                    <a:pt x="83" y="1"/>
                    <a:pt x="0" y="84"/>
                    <a:pt x="0" y="182"/>
                  </a:cubicBezTo>
                  <a:cubicBezTo>
                    <a:pt x="0" y="292"/>
                    <a:pt x="83" y="376"/>
                    <a:pt x="194" y="376"/>
                  </a:cubicBezTo>
                  <a:lnTo>
                    <a:pt x="680" y="376"/>
                  </a:lnTo>
                  <a:cubicBezTo>
                    <a:pt x="791" y="376"/>
                    <a:pt x="860" y="292"/>
                    <a:pt x="860" y="182"/>
                  </a:cubicBezTo>
                  <a:cubicBezTo>
                    <a:pt x="860" y="84"/>
                    <a:pt x="791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4127594" y="1494912"/>
              <a:ext cx="35762" cy="34284"/>
            </a:xfrm>
            <a:custGeom>
              <a:rect b="b" l="l" r="r" t="t"/>
              <a:pathLst>
                <a:path extrusionOk="0" h="719" w="750">
                  <a:moveTo>
                    <a:pt x="553" y="1"/>
                  </a:moveTo>
                  <a:cubicBezTo>
                    <a:pt x="507" y="1"/>
                    <a:pt x="458" y="18"/>
                    <a:pt x="416" y="53"/>
                  </a:cubicBezTo>
                  <a:lnTo>
                    <a:pt x="70" y="399"/>
                  </a:lnTo>
                  <a:cubicBezTo>
                    <a:pt x="0" y="469"/>
                    <a:pt x="0" y="594"/>
                    <a:pt x="70" y="663"/>
                  </a:cubicBezTo>
                  <a:cubicBezTo>
                    <a:pt x="111" y="691"/>
                    <a:pt x="153" y="719"/>
                    <a:pt x="209" y="719"/>
                  </a:cubicBezTo>
                  <a:cubicBezTo>
                    <a:pt x="250" y="719"/>
                    <a:pt x="292" y="691"/>
                    <a:pt x="333" y="663"/>
                  </a:cubicBezTo>
                  <a:lnTo>
                    <a:pt x="680" y="316"/>
                  </a:lnTo>
                  <a:cubicBezTo>
                    <a:pt x="749" y="233"/>
                    <a:pt x="749" y="122"/>
                    <a:pt x="680" y="53"/>
                  </a:cubicBezTo>
                  <a:cubicBezTo>
                    <a:pt x="645" y="18"/>
                    <a:pt x="600" y="1"/>
                    <a:pt x="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4127594" y="1363353"/>
              <a:ext cx="36429" cy="34951"/>
            </a:xfrm>
            <a:custGeom>
              <a:rect b="b" l="l" r="r" t="t"/>
              <a:pathLst>
                <a:path extrusionOk="0" h="733" w="764">
                  <a:moveTo>
                    <a:pt x="202" y="0"/>
                  </a:moveTo>
                  <a:cubicBezTo>
                    <a:pt x="153" y="0"/>
                    <a:pt x="105" y="18"/>
                    <a:pt x="70" y="52"/>
                  </a:cubicBezTo>
                  <a:cubicBezTo>
                    <a:pt x="0" y="122"/>
                    <a:pt x="0" y="246"/>
                    <a:pt x="70" y="316"/>
                  </a:cubicBezTo>
                  <a:lnTo>
                    <a:pt x="431" y="677"/>
                  </a:lnTo>
                  <a:cubicBezTo>
                    <a:pt x="472" y="704"/>
                    <a:pt x="514" y="732"/>
                    <a:pt x="569" y="732"/>
                  </a:cubicBezTo>
                  <a:cubicBezTo>
                    <a:pt x="611" y="732"/>
                    <a:pt x="666" y="704"/>
                    <a:pt x="694" y="677"/>
                  </a:cubicBezTo>
                  <a:cubicBezTo>
                    <a:pt x="764" y="607"/>
                    <a:pt x="764" y="482"/>
                    <a:pt x="694" y="413"/>
                  </a:cubicBezTo>
                  <a:lnTo>
                    <a:pt x="333" y="52"/>
                  </a:lnTo>
                  <a:cubicBezTo>
                    <a:pt x="299" y="18"/>
                    <a:pt x="250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4259201" y="1494912"/>
              <a:ext cx="35762" cy="34284"/>
            </a:xfrm>
            <a:custGeom>
              <a:rect b="b" l="l" r="r" t="t"/>
              <a:pathLst>
                <a:path extrusionOk="0" h="719" w="750">
                  <a:moveTo>
                    <a:pt x="201" y="1"/>
                  </a:moveTo>
                  <a:cubicBezTo>
                    <a:pt x="153" y="1"/>
                    <a:pt x="104" y="18"/>
                    <a:pt x="69" y="53"/>
                  </a:cubicBezTo>
                  <a:cubicBezTo>
                    <a:pt x="1" y="122"/>
                    <a:pt x="1" y="233"/>
                    <a:pt x="69" y="316"/>
                  </a:cubicBezTo>
                  <a:lnTo>
                    <a:pt x="417" y="663"/>
                  </a:lnTo>
                  <a:cubicBezTo>
                    <a:pt x="458" y="691"/>
                    <a:pt x="500" y="719"/>
                    <a:pt x="555" y="719"/>
                  </a:cubicBezTo>
                  <a:cubicBezTo>
                    <a:pt x="596" y="719"/>
                    <a:pt x="652" y="691"/>
                    <a:pt x="680" y="663"/>
                  </a:cubicBezTo>
                  <a:cubicBezTo>
                    <a:pt x="749" y="594"/>
                    <a:pt x="749" y="469"/>
                    <a:pt x="680" y="399"/>
                  </a:cubicBezTo>
                  <a:lnTo>
                    <a:pt x="333" y="53"/>
                  </a:lnTo>
                  <a:cubicBezTo>
                    <a:pt x="299" y="18"/>
                    <a:pt x="250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4169890" y="1391200"/>
              <a:ext cx="103233" cy="108907"/>
            </a:xfrm>
            <a:custGeom>
              <a:rect b="b" l="l" r="r" t="t"/>
              <a:pathLst>
                <a:path extrusionOk="0" h="2284" w="2165">
                  <a:moveTo>
                    <a:pt x="820" y="1493"/>
                  </a:moveTo>
                  <a:cubicBezTo>
                    <a:pt x="931" y="1493"/>
                    <a:pt x="1027" y="1590"/>
                    <a:pt x="1027" y="1701"/>
                  </a:cubicBezTo>
                  <a:cubicBezTo>
                    <a:pt x="1027" y="1812"/>
                    <a:pt x="931" y="1909"/>
                    <a:pt x="820" y="1909"/>
                  </a:cubicBezTo>
                  <a:lnTo>
                    <a:pt x="598" y="1909"/>
                  </a:lnTo>
                  <a:cubicBezTo>
                    <a:pt x="487" y="1909"/>
                    <a:pt x="389" y="1812"/>
                    <a:pt x="389" y="1701"/>
                  </a:cubicBezTo>
                  <a:cubicBezTo>
                    <a:pt x="389" y="1590"/>
                    <a:pt x="487" y="1493"/>
                    <a:pt x="598" y="1493"/>
                  </a:cubicBezTo>
                  <a:close/>
                  <a:moveTo>
                    <a:pt x="1219" y="1"/>
                  </a:moveTo>
                  <a:cubicBezTo>
                    <a:pt x="1202" y="1"/>
                    <a:pt x="1184" y="3"/>
                    <a:pt x="1166" y="9"/>
                  </a:cubicBezTo>
                  <a:cubicBezTo>
                    <a:pt x="1083" y="23"/>
                    <a:pt x="1027" y="106"/>
                    <a:pt x="1027" y="189"/>
                  </a:cubicBezTo>
                  <a:lnTo>
                    <a:pt x="1027" y="1160"/>
                  </a:lnTo>
                  <a:cubicBezTo>
                    <a:pt x="958" y="1132"/>
                    <a:pt x="888" y="1119"/>
                    <a:pt x="820" y="1119"/>
                  </a:cubicBezTo>
                  <a:lnTo>
                    <a:pt x="598" y="1119"/>
                  </a:lnTo>
                  <a:cubicBezTo>
                    <a:pt x="265" y="1119"/>
                    <a:pt x="1" y="1396"/>
                    <a:pt x="15" y="1715"/>
                  </a:cubicBezTo>
                  <a:cubicBezTo>
                    <a:pt x="29" y="2034"/>
                    <a:pt x="293" y="2284"/>
                    <a:pt x="611" y="2284"/>
                  </a:cubicBezTo>
                  <a:lnTo>
                    <a:pt x="820" y="2284"/>
                  </a:lnTo>
                  <a:cubicBezTo>
                    <a:pt x="1138" y="2284"/>
                    <a:pt x="1402" y="2020"/>
                    <a:pt x="1402" y="1701"/>
                  </a:cubicBezTo>
                  <a:lnTo>
                    <a:pt x="1402" y="577"/>
                  </a:lnTo>
                  <a:cubicBezTo>
                    <a:pt x="1443" y="605"/>
                    <a:pt x="1499" y="620"/>
                    <a:pt x="1554" y="647"/>
                  </a:cubicBezTo>
                  <a:cubicBezTo>
                    <a:pt x="1735" y="703"/>
                    <a:pt x="1776" y="814"/>
                    <a:pt x="1776" y="827"/>
                  </a:cubicBezTo>
                  <a:lnTo>
                    <a:pt x="1776" y="841"/>
                  </a:lnTo>
                  <a:cubicBezTo>
                    <a:pt x="1799" y="921"/>
                    <a:pt x="1869" y="973"/>
                    <a:pt x="1948" y="973"/>
                  </a:cubicBezTo>
                  <a:cubicBezTo>
                    <a:pt x="1964" y="973"/>
                    <a:pt x="1981" y="971"/>
                    <a:pt x="1998" y="966"/>
                  </a:cubicBezTo>
                  <a:cubicBezTo>
                    <a:pt x="2096" y="938"/>
                    <a:pt x="2164" y="841"/>
                    <a:pt x="2137" y="744"/>
                  </a:cubicBezTo>
                  <a:lnTo>
                    <a:pt x="2137" y="716"/>
                  </a:lnTo>
                  <a:cubicBezTo>
                    <a:pt x="2096" y="605"/>
                    <a:pt x="1957" y="383"/>
                    <a:pt x="1665" y="287"/>
                  </a:cubicBezTo>
                  <a:cubicBezTo>
                    <a:pt x="1471" y="231"/>
                    <a:pt x="1374" y="106"/>
                    <a:pt x="1374" y="93"/>
                  </a:cubicBezTo>
                  <a:cubicBezTo>
                    <a:pt x="1341" y="38"/>
                    <a:pt x="1283" y="1"/>
                    <a:pt x="1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4056879" y="1578120"/>
              <a:ext cx="308792" cy="52928"/>
            </a:xfrm>
            <a:custGeom>
              <a:rect b="b" l="l" r="r" t="t"/>
              <a:pathLst>
                <a:path extrusionOk="0" h="1110" w="6476">
                  <a:moveTo>
                    <a:pt x="1137" y="0"/>
                  </a:moveTo>
                  <a:cubicBezTo>
                    <a:pt x="1040" y="0"/>
                    <a:pt x="956" y="83"/>
                    <a:pt x="956" y="180"/>
                  </a:cubicBezTo>
                  <a:lnTo>
                    <a:pt x="956" y="374"/>
                  </a:lnTo>
                  <a:lnTo>
                    <a:pt x="194" y="374"/>
                  </a:lnTo>
                  <a:cubicBezTo>
                    <a:pt x="83" y="374"/>
                    <a:pt x="0" y="457"/>
                    <a:pt x="0" y="568"/>
                  </a:cubicBezTo>
                  <a:cubicBezTo>
                    <a:pt x="0" y="666"/>
                    <a:pt x="83" y="749"/>
                    <a:pt x="194" y="749"/>
                  </a:cubicBezTo>
                  <a:lnTo>
                    <a:pt x="956" y="749"/>
                  </a:lnTo>
                  <a:lnTo>
                    <a:pt x="956" y="929"/>
                  </a:lnTo>
                  <a:cubicBezTo>
                    <a:pt x="956" y="1026"/>
                    <a:pt x="1040" y="1110"/>
                    <a:pt x="1137" y="1110"/>
                  </a:cubicBezTo>
                  <a:cubicBezTo>
                    <a:pt x="1248" y="1110"/>
                    <a:pt x="1331" y="1026"/>
                    <a:pt x="1331" y="929"/>
                  </a:cubicBezTo>
                  <a:lnTo>
                    <a:pt x="1331" y="749"/>
                  </a:lnTo>
                  <a:lnTo>
                    <a:pt x="6296" y="749"/>
                  </a:lnTo>
                  <a:cubicBezTo>
                    <a:pt x="6393" y="749"/>
                    <a:pt x="6476" y="666"/>
                    <a:pt x="6476" y="568"/>
                  </a:cubicBezTo>
                  <a:cubicBezTo>
                    <a:pt x="6476" y="457"/>
                    <a:pt x="6393" y="374"/>
                    <a:pt x="6296" y="374"/>
                  </a:cubicBezTo>
                  <a:lnTo>
                    <a:pt x="1331" y="374"/>
                  </a:lnTo>
                  <a:lnTo>
                    <a:pt x="1331" y="180"/>
                  </a:lnTo>
                  <a:cubicBezTo>
                    <a:pt x="1331" y="83"/>
                    <a:pt x="1248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4397912" y="1457242"/>
              <a:ext cx="20027" cy="17547"/>
            </a:xfrm>
            <a:custGeom>
              <a:rect b="b" l="l" r="r" t="t"/>
              <a:pathLst>
                <a:path extrusionOk="0" h="368" w="420">
                  <a:moveTo>
                    <a:pt x="221" y="0"/>
                  </a:moveTo>
                  <a:cubicBezTo>
                    <a:pt x="148" y="0"/>
                    <a:pt x="74" y="42"/>
                    <a:pt x="45" y="122"/>
                  </a:cubicBezTo>
                  <a:cubicBezTo>
                    <a:pt x="0" y="244"/>
                    <a:pt x="99" y="367"/>
                    <a:pt x="220" y="367"/>
                  </a:cubicBezTo>
                  <a:cubicBezTo>
                    <a:pt x="249" y="367"/>
                    <a:pt x="279" y="360"/>
                    <a:pt x="309" y="344"/>
                  </a:cubicBezTo>
                  <a:cubicBezTo>
                    <a:pt x="392" y="302"/>
                    <a:pt x="420" y="191"/>
                    <a:pt x="378" y="108"/>
                  </a:cubicBezTo>
                  <a:cubicBezTo>
                    <a:pt x="351" y="35"/>
                    <a:pt x="287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5" name="Google Shape;515;p32"/>
          <p:cNvSpPr/>
          <p:nvPr/>
        </p:nvSpPr>
        <p:spPr>
          <a:xfrm>
            <a:off x="1733526" y="3103313"/>
            <a:ext cx="146100" cy="14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2"/>
          <p:cNvSpPr/>
          <p:nvPr/>
        </p:nvSpPr>
        <p:spPr>
          <a:xfrm>
            <a:off x="1733526" y="3847068"/>
            <a:ext cx="146100" cy="146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2"/>
          <p:cNvSpPr txBox="1"/>
          <p:nvPr>
            <p:ph idx="4294967295" type="subTitle"/>
          </p:nvPr>
        </p:nvSpPr>
        <p:spPr>
          <a:xfrm>
            <a:off x="1626555" y="1405203"/>
            <a:ext cx="689700" cy="273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2"/>
                </a:solidFill>
                <a:latin typeface="Lexend Deca Medium"/>
                <a:ea typeface="Lexend Deca Medium"/>
                <a:cs typeface="Lexend Deca Medium"/>
                <a:sym typeface="Lexend Deca Medium"/>
              </a:rPr>
              <a:t>1.3%</a:t>
            </a:r>
            <a:endParaRPr>
              <a:solidFill>
                <a:schemeClr val="dk2"/>
              </a:solidFill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518" name="Google Shape;518;p32"/>
          <p:cNvSpPr txBox="1"/>
          <p:nvPr>
            <p:ph idx="4294967295" type="subTitle"/>
          </p:nvPr>
        </p:nvSpPr>
        <p:spPr>
          <a:xfrm>
            <a:off x="2414549" y="2581000"/>
            <a:ext cx="810900" cy="273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rPr>
              <a:t>98.7%</a:t>
            </a:r>
            <a:endParaRPr>
              <a:solidFill>
                <a:schemeClr val="lt2"/>
              </a:solidFill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cxnSp>
        <p:nvCxnSpPr>
          <p:cNvPr id="519" name="Google Shape;519;p32"/>
          <p:cNvCxnSpPr/>
          <p:nvPr/>
        </p:nvCxnSpPr>
        <p:spPr>
          <a:xfrm>
            <a:off x="3414555" y="1340925"/>
            <a:ext cx="0" cy="31194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0" name="Google Shape;520;p32"/>
          <p:cNvSpPr txBox="1"/>
          <p:nvPr>
            <p:ph idx="4294967295" type="subTitle"/>
          </p:nvPr>
        </p:nvSpPr>
        <p:spPr>
          <a:xfrm>
            <a:off x="3750080" y="1340925"/>
            <a:ext cx="19719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2"/>
                </a:solidFill>
                <a:latin typeface="Lexend Deca Medium"/>
                <a:ea typeface="Lexend Deca Medium"/>
                <a:cs typeface="Lexend Deca Medium"/>
                <a:sym typeface="Lexend Deca Medium"/>
              </a:rPr>
              <a:t>Top 3 artists</a:t>
            </a:r>
            <a:endParaRPr sz="2000">
              <a:solidFill>
                <a:schemeClr val="dk2"/>
              </a:solidFill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521" name="Google Shape;521;p32"/>
          <p:cNvSpPr txBox="1"/>
          <p:nvPr>
            <p:ph idx="4294967295" type="subTitle"/>
          </p:nvPr>
        </p:nvSpPr>
        <p:spPr>
          <a:xfrm>
            <a:off x="4152578" y="1831150"/>
            <a:ext cx="16740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latin typeface="Lexend Deca Medium"/>
                <a:ea typeface="Lexend Deca Medium"/>
                <a:cs typeface="Lexend Deca Medium"/>
                <a:sym typeface="Lexend Deca Medium"/>
              </a:rPr>
              <a:t>The Weekend</a:t>
            </a:r>
            <a:endParaRPr sz="170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522" name="Google Shape;522;p32"/>
          <p:cNvSpPr txBox="1"/>
          <p:nvPr>
            <p:ph idx="4294967295" type="subTitle"/>
          </p:nvPr>
        </p:nvSpPr>
        <p:spPr>
          <a:xfrm>
            <a:off x="4152578" y="2759875"/>
            <a:ext cx="16740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latin typeface="Lexend Deca Medium"/>
                <a:ea typeface="Lexend Deca Medium"/>
                <a:cs typeface="Lexend Deca Medium"/>
                <a:sym typeface="Lexend Deca Medium"/>
              </a:rPr>
              <a:t>E</a:t>
            </a:r>
            <a:r>
              <a:rPr lang="en" sz="1700">
                <a:latin typeface="Lexend Deca Medium"/>
                <a:ea typeface="Lexend Deca Medium"/>
                <a:cs typeface="Lexend Deca Medium"/>
                <a:sym typeface="Lexend Deca Medium"/>
              </a:rPr>
              <a:t>d Sheeran</a:t>
            </a:r>
            <a:endParaRPr sz="170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523" name="Google Shape;523;p32"/>
          <p:cNvSpPr txBox="1"/>
          <p:nvPr>
            <p:ph idx="4294967295" type="subTitle"/>
          </p:nvPr>
        </p:nvSpPr>
        <p:spPr>
          <a:xfrm>
            <a:off x="4152578" y="3688600"/>
            <a:ext cx="16740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latin typeface="Lexend Deca Medium"/>
                <a:ea typeface="Lexend Deca Medium"/>
                <a:cs typeface="Lexend Deca Medium"/>
                <a:sym typeface="Lexend Deca Medium"/>
              </a:rPr>
              <a:t>Lewis Capaldi</a:t>
            </a:r>
            <a:endParaRPr sz="170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524" name="Google Shape;524;p32"/>
          <p:cNvSpPr/>
          <p:nvPr/>
        </p:nvSpPr>
        <p:spPr>
          <a:xfrm>
            <a:off x="3635105" y="1897525"/>
            <a:ext cx="477600" cy="4776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32"/>
          <p:cNvSpPr/>
          <p:nvPr/>
        </p:nvSpPr>
        <p:spPr>
          <a:xfrm>
            <a:off x="3635105" y="2822650"/>
            <a:ext cx="477600" cy="4776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32"/>
          <p:cNvSpPr/>
          <p:nvPr/>
        </p:nvSpPr>
        <p:spPr>
          <a:xfrm>
            <a:off x="3635105" y="3747775"/>
            <a:ext cx="477600" cy="4776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32"/>
          <p:cNvSpPr txBox="1"/>
          <p:nvPr/>
        </p:nvSpPr>
        <p:spPr>
          <a:xfrm>
            <a:off x="4251874" y="2130200"/>
            <a:ext cx="16221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You streamed it 3.70 Billion times</a:t>
            </a:r>
            <a:endParaRPr sz="8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sp>
        <p:nvSpPr>
          <p:cNvPr id="528" name="Google Shape;528;p32"/>
          <p:cNvSpPr txBox="1"/>
          <p:nvPr/>
        </p:nvSpPr>
        <p:spPr>
          <a:xfrm>
            <a:off x="4251874" y="3065575"/>
            <a:ext cx="16740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You streamed it 3.56 Billion times</a:t>
            </a:r>
            <a:endParaRPr sz="8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sp>
        <p:nvSpPr>
          <p:cNvPr id="529" name="Google Shape;529;p32"/>
          <p:cNvSpPr txBox="1"/>
          <p:nvPr/>
        </p:nvSpPr>
        <p:spPr>
          <a:xfrm>
            <a:off x="4251874" y="4000950"/>
            <a:ext cx="16221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You streamed it 2.88 Billion times</a:t>
            </a:r>
            <a:endParaRPr sz="8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sp>
        <p:nvSpPr>
          <p:cNvPr id="530" name="Google Shape;530;p32"/>
          <p:cNvSpPr txBox="1"/>
          <p:nvPr>
            <p:ph idx="4294967295" type="subTitle"/>
          </p:nvPr>
        </p:nvSpPr>
        <p:spPr>
          <a:xfrm>
            <a:off x="4152580" y="3244468"/>
            <a:ext cx="1918500" cy="242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/>
              <a:t>Favorite song: </a:t>
            </a:r>
            <a:r>
              <a:rPr b="1" lang="en" sz="1100"/>
              <a:t>Shape of You</a:t>
            </a:r>
            <a:endParaRPr b="1" sz="1100"/>
          </a:p>
        </p:txBody>
      </p:sp>
      <p:sp>
        <p:nvSpPr>
          <p:cNvPr id="531" name="Google Shape;531;p32"/>
          <p:cNvSpPr txBox="1"/>
          <p:nvPr>
            <p:ph idx="4294967295" type="subTitle"/>
          </p:nvPr>
        </p:nvSpPr>
        <p:spPr>
          <a:xfrm>
            <a:off x="4152580" y="4174859"/>
            <a:ext cx="1918500" cy="242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/>
              <a:t>Favorite song: </a:t>
            </a:r>
            <a:r>
              <a:rPr b="1" lang="en" sz="1100"/>
              <a:t>Someone you Love</a:t>
            </a:r>
            <a:endParaRPr b="1" sz="1100"/>
          </a:p>
        </p:txBody>
      </p:sp>
      <p:cxnSp>
        <p:nvCxnSpPr>
          <p:cNvPr id="532" name="Google Shape;532;p32"/>
          <p:cNvCxnSpPr/>
          <p:nvPr/>
        </p:nvCxnSpPr>
        <p:spPr>
          <a:xfrm>
            <a:off x="6075655" y="1340925"/>
            <a:ext cx="0" cy="31194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3" name="Google Shape;533;p32"/>
          <p:cNvSpPr txBox="1"/>
          <p:nvPr>
            <p:ph idx="4294967295" type="subTitle"/>
          </p:nvPr>
        </p:nvSpPr>
        <p:spPr>
          <a:xfrm>
            <a:off x="6153730" y="1340925"/>
            <a:ext cx="2049300" cy="6372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2"/>
                </a:solidFill>
                <a:latin typeface="Lexend Deca Medium"/>
                <a:ea typeface="Lexend Deca Medium"/>
                <a:cs typeface="Lexend Deca Medium"/>
                <a:sym typeface="Lexend Deca Medium"/>
              </a:rPr>
              <a:t>Your favorite song was…</a:t>
            </a:r>
            <a:endParaRPr sz="2000">
              <a:solidFill>
                <a:schemeClr val="dk2"/>
              </a:solidFill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534" name="Google Shape;534;p32"/>
          <p:cNvSpPr txBox="1"/>
          <p:nvPr>
            <p:ph idx="4294967295" type="subTitle"/>
          </p:nvPr>
        </p:nvSpPr>
        <p:spPr>
          <a:xfrm>
            <a:off x="6380674" y="2877950"/>
            <a:ext cx="1595400" cy="305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latin typeface="Lexend Deca Medium"/>
                <a:ea typeface="Lexend Deca Medium"/>
                <a:cs typeface="Lexend Deca Medium"/>
                <a:sym typeface="Lexend Deca Medium"/>
              </a:rPr>
              <a:t>Blinding Lights</a:t>
            </a:r>
            <a:endParaRPr sz="1500"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535" name="Google Shape;535;p32"/>
          <p:cNvSpPr/>
          <p:nvPr/>
        </p:nvSpPr>
        <p:spPr>
          <a:xfrm>
            <a:off x="6832480" y="2130188"/>
            <a:ext cx="691800" cy="6918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32"/>
          <p:cNvSpPr txBox="1"/>
          <p:nvPr/>
        </p:nvSpPr>
        <p:spPr>
          <a:xfrm>
            <a:off x="6595330" y="3137875"/>
            <a:ext cx="11661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by The Weekend</a:t>
            </a:r>
            <a:endParaRPr sz="10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sp>
        <p:nvSpPr>
          <p:cNvPr id="537" name="Google Shape;537;p32"/>
          <p:cNvSpPr txBox="1"/>
          <p:nvPr/>
        </p:nvSpPr>
        <p:spPr>
          <a:xfrm>
            <a:off x="6276580" y="3599875"/>
            <a:ext cx="18036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rPr>
              <a:t>You listened to it</a:t>
            </a:r>
            <a:endParaRPr sz="1000">
              <a:solidFill>
                <a:schemeClr val="dk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sp>
        <p:nvSpPr>
          <p:cNvPr id="538" name="Google Shape;538;p32"/>
          <p:cNvSpPr txBox="1"/>
          <p:nvPr>
            <p:ph idx="4294967295" type="subTitle"/>
          </p:nvPr>
        </p:nvSpPr>
        <p:spPr>
          <a:xfrm>
            <a:off x="6552130" y="3749575"/>
            <a:ext cx="1252500" cy="477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800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rPr>
              <a:t>3.70 B</a:t>
            </a:r>
            <a:endParaRPr sz="2800">
              <a:solidFill>
                <a:schemeClr val="lt2"/>
              </a:solidFill>
              <a:latin typeface="Lexend Deca Medium"/>
              <a:ea typeface="Lexend Deca Medium"/>
              <a:cs typeface="Lexend Deca Medium"/>
              <a:sym typeface="Lexend Deca Medium"/>
            </a:endParaRPr>
          </a:p>
        </p:txBody>
      </p:sp>
      <p:sp>
        <p:nvSpPr>
          <p:cNvPr id="539" name="Google Shape;539;p32"/>
          <p:cNvSpPr txBox="1"/>
          <p:nvPr/>
        </p:nvSpPr>
        <p:spPr>
          <a:xfrm>
            <a:off x="6276580" y="4227175"/>
            <a:ext cx="18036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rPr>
              <a:t>times. You must really liked it!</a:t>
            </a:r>
            <a:endParaRPr sz="1000">
              <a:solidFill>
                <a:schemeClr val="dk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cxnSp>
        <p:nvCxnSpPr>
          <p:cNvPr id="540" name="Google Shape;540;p32"/>
          <p:cNvCxnSpPr/>
          <p:nvPr/>
        </p:nvCxnSpPr>
        <p:spPr>
          <a:xfrm>
            <a:off x="6305680" y="3444775"/>
            <a:ext cx="17454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41" name="Google Shape;541;p32"/>
          <p:cNvGrpSpPr/>
          <p:nvPr/>
        </p:nvGrpSpPr>
        <p:grpSpPr>
          <a:xfrm>
            <a:off x="3704992" y="1975036"/>
            <a:ext cx="337825" cy="322583"/>
            <a:chOff x="4716105" y="3429578"/>
            <a:chExt cx="451035" cy="430628"/>
          </a:xfrm>
        </p:grpSpPr>
        <p:sp>
          <p:nvSpPr>
            <p:cNvPr id="542" name="Google Shape;542;p32"/>
            <p:cNvSpPr/>
            <p:nvPr/>
          </p:nvSpPr>
          <p:spPr>
            <a:xfrm>
              <a:off x="4716105" y="3435252"/>
              <a:ext cx="283759" cy="278132"/>
            </a:xfrm>
            <a:custGeom>
              <a:rect b="b" l="l" r="r" t="t"/>
              <a:pathLst>
                <a:path extrusionOk="0" h="5833" w="5951">
                  <a:moveTo>
                    <a:pt x="2160" y="1"/>
                  </a:moveTo>
                  <a:cubicBezTo>
                    <a:pt x="2143" y="1"/>
                    <a:pt x="2126" y="3"/>
                    <a:pt x="2109" y="8"/>
                  </a:cubicBezTo>
                  <a:cubicBezTo>
                    <a:pt x="1513" y="189"/>
                    <a:pt x="972" y="563"/>
                    <a:pt x="598" y="1062"/>
                  </a:cubicBezTo>
                  <a:cubicBezTo>
                    <a:pt x="209" y="1589"/>
                    <a:pt x="1" y="2213"/>
                    <a:pt x="1" y="2865"/>
                  </a:cubicBezTo>
                  <a:cubicBezTo>
                    <a:pt x="1" y="4501"/>
                    <a:pt x="1332" y="5832"/>
                    <a:pt x="2969" y="5832"/>
                  </a:cubicBezTo>
                  <a:cubicBezTo>
                    <a:pt x="4619" y="5832"/>
                    <a:pt x="5951" y="4501"/>
                    <a:pt x="5951" y="2865"/>
                  </a:cubicBezTo>
                  <a:cubicBezTo>
                    <a:pt x="5951" y="2213"/>
                    <a:pt x="5742" y="1589"/>
                    <a:pt x="5354" y="1062"/>
                  </a:cubicBezTo>
                  <a:cubicBezTo>
                    <a:pt x="4966" y="563"/>
                    <a:pt x="4425" y="189"/>
                    <a:pt x="3828" y="8"/>
                  </a:cubicBezTo>
                  <a:cubicBezTo>
                    <a:pt x="3812" y="3"/>
                    <a:pt x="3795" y="1"/>
                    <a:pt x="3778" y="1"/>
                  </a:cubicBezTo>
                  <a:cubicBezTo>
                    <a:pt x="3700" y="1"/>
                    <a:pt x="3629" y="53"/>
                    <a:pt x="3606" y="133"/>
                  </a:cubicBezTo>
                  <a:cubicBezTo>
                    <a:pt x="3565" y="230"/>
                    <a:pt x="3621" y="327"/>
                    <a:pt x="3717" y="355"/>
                  </a:cubicBezTo>
                  <a:cubicBezTo>
                    <a:pt x="4244" y="521"/>
                    <a:pt x="4730" y="854"/>
                    <a:pt x="5063" y="1284"/>
                  </a:cubicBezTo>
                  <a:cubicBezTo>
                    <a:pt x="5396" y="1742"/>
                    <a:pt x="5576" y="2282"/>
                    <a:pt x="5576" y="2865"/>
                  </a:cubicBezTo>
                  <a:cubicBezTo>
                    <a:pt x="5576" y="4294"/>
                    <a:pt x="4411" y="5472"/>
                    <a:pt x="2969" y="5472"/>
                  </a:cubicBezTo>
                  <a:cubicBezTo>
                    <a:pt x="1541" y="5472"/>
                    <a:pt x="361" y="4294"/>
                    <a:pt x="361" y="2865"/>
                  </a:cubicBezTo>
                  <a:cubicBezTo>
                    <a:pt x="361" y="2282"/>
                    <a:pt x="542" y="1742"/>
                    <a:pt x="888" y="1284"/>
                  </a:cubicBezTo>
                  <a:cubicBezTo>
                    <a:pt x="1221" y="854"/>
                    <a:pt x="1693" y="521"/>
                    <a:pt x="2220" y="368"/>
                  </a:cubicBezTo>
                  <a:cubicBezTo>
                    <a:pt x="2317" y="327"/>
                    <a:pt x="2373" y="230"/>
                    <a:pt x="2345" y="133"/>
                  </a:cubicBezTo>
                  <a:cubicBezTo>
                    <a:pt x="2322" y="53"/>
                    <a:pt x="2242" y="1"/>
                    <a:pt x="21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4776329" y="3483651"/>
              <a:ext cx="148817" cy="166269"/>
            </a:xfrm>
            <a:custGeom>
              <a:rect b="b" l="l" r="r" t="t"/>
              <a:pathLst>
                <a:path extrusionOk="0" h="3487" w="3121">
                  <a:moveTo>
                    <a:pt x="2746" y="435"/>
                  </a:moveTo>
                  <a:lnTo>
                    <a:pt x="2746" y="838"/>
                  </a:lnTo>
                  <a:lnTo>
                    <a:pt x="1443" y="1226"/>
                  </a:lnTo>
                  <a:lnTo>
                    <a:pt x="1443" y="810"/>
                  </a:lnTo>
                  <a:lnTo>
                    <a:pt x="2746" y="435"/>
                  </a:lnTo>
                  <a:close/>
                  <a:moveTo>
                    <a:pt x="2510" y="2308"/>
                  </a:moveTo>
                  <a:cubicBezTo>
                    <a:pt x="2635" y="2308"/>
                    <a:pt x="2746" y="2404"/>
                    <a:pt x="2746" y="2543"/>
                  </a:cubicBezTo>
                  <a:cubicBezTo>
                    <a:pt x="2746" y="2668"/>
                    <a:pt x="2635" y="2779"/>
                    <a:pt x="2510" y="2779"/>
                  </a:cubicBezTo>
                  <a:lnTo>
                    <a:pt x="2275" y="2779"/>
                  </a:lnTo>
                  <a:cubicBezTo>
                    <a:pt x="2136" y="2779"/>
                    <a:pt x="2038" y="2668"/>
                    <a:pt x="2038" y="2543"/>
                  </a:cubicBezTo>
                  <a:cubicBezTo>
                    <a:pt x="2038" y="2404"/>
                    <a:pt x="2136" y="2308"/>
                    <a:pt x="2275" y="2308"/>
                  </a:cubicBezTo>
                  <a:close/>
                  <a:moveTo>
                    <a:pt x="832" y="2641"/>
                  </a:moveTo>
                  <a:cubicBezTo>
                    <a:pt x="971" y="2641"/>
                    <a:pt x="1082" y="2752"/>
                    <a:pt x="1082" y="2876"/>
                  </a:cubicBezTo>
                  <a:cubicBezTo>
                    <a:pt x="1082" y="3015"/>
                    <a:pt x="971" y="3112"/>
                    <a:pt x="832" y="3112"/>
                  </a:cubicBezTo>
                  <a:lnTo>
                    <a:pt x="611" y="3112"/>
                  </a:lnTo>
                  <a:cubicBezTo>
                    <a:pt x="472" y="3112"/>
                    <a:pt x="361" y="3015"/>
                    <a:pt x="361" y="2876"/>
                  </a:cubicBezTo>
                  <a:cubicBezTo>
                    <a:pt x="361" y="2752"/>
                    <a:pt x="472" y="2641"/>
                    <a:pt x="611" y="2641"/>
                  </a:cubicBezTo>
                  <a:close/>
                  <a:moveTo>
                    <a:pt x="2929" y="0"/>
                  </a:moveTo>
                  <a:cubicBezTo>
                    <a:pt x="2914" y="0"/>
                    <a:pt x="2899" y="2"/>
                    <a:pt x="2885" y="6"/>
                  </a:cubicBezTo>
                  <a:lnTo>
                    <a:pt x="1206" y="491"/>
                  </a:lnTo>
                  <a:cubicBezTo>
                    <a:pt x="1123" y="505"/>
                    <a:pt x="1082" y="588"/>
                    <a:pt x="1082" y="671"/>
                  </a:cubicBezTo>
                  <a:lnTo>
                    <a:pt x="1082" y="2321"/>
                  </a:lnTo>
                  <a:cubicBezTo>
                    <a:pt x="999" y="2293"/>
                    <a:pt x="916" y="2266"/>
                    <a:pt x="832" y="2266"/>
                  </a:cubicBezTo>
                  <a:lnTo>
                    <a:pt x="596" y="2266"/>
                  </a:lnTo>
                  <a:cubicBezTo>
                    <a:pt x="263" y="2266"/>
                    <a:pt x="0" y="2543"/>
                    <a:pt x="0" y="2876"/>
                  </a:cubicBezTo>
                  <a:cubicBezTo>
                    <a:pt x="0" y="3209"/>
                    <a:pt x="263" y="3486"/>
                    <a:pt x="596" y="3486"/>
                  </a:cubicBezTo>
                  <a:lnTo>
                    <a:pt x="832" y="3486"/>
                  </a:lnTo>
                  <a:cubicBezTo>
                    <a:pt x="1179" y="3486"/>
                    <a:pt x="1443" y="3209"/>
                    <a:pt x="1443" y="2876"/>
                  </a:cubicBezTo>
                  <a:lnTo>
                    <a:pt x="1443" y="1614"/>
                  </a:lnTo>
                  <a:lnTo>
                    <a:pt x="2746" y="1226"/>
                  </a:lnTo>
                  <a:lnTo>
                    <a:pt x="2746" y="1975"/>
                  </a:lnTo>
                  <a:cubicBezTo>
                    <a:pt x="2676" y="1947"/>
                    <a:pt x="2593" y="1933"/>
                    <a:pt x="2510" y="1933"/>
                  </a:cubicBezTo>
                  <a:lnTo>
                    <a:pt x="2275" y="1933"/>
                  </a:lnTo>
                  <a:cubicBezTo>
                    <a:pt x="1942" y="1933"/>
                    <a:pt x="1665" y="2210"/>
                    <a:pt x="1665" y="2543"/>
                  </a:cubicBezTo>
                  <a:cubicBezTo>
                    <a:pt x="1665" y="2876"/>
                    <a:pt x="1942" y="3153"/>
                    <a:pt x="2275" y="3153"/>
                  </a:cubicBezTo>
                  <a:lnTo>
                    <a:pt x="2510" y="3153"/>
                  </a:lnTo>
                  <a:cubicBezTo>
                    <a:pt x="2843" y="3153"/>
                    <a:pt x="3120" y="2876"/>
                    <a:pt x="3120" y="2543"/>
                  </a:cubicBezTo>
                  <a:lnTo>
                    <a:pt x="3120" y="185"/>
                  </a:lnTo>
                  <a:cubicBezTo>
                    <a:pt x="3120" y="77"/>
                    <a:pt x="3026" y="0"/>
                    <a:pt x="2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5042165" y="3665039"/>
              <a:ext cx="62178" cy="122496"/>
            </a:xfrm>
            <a:custGeom>
              <a:rect b="b" l="l" r="r" t="t"/>
              <a:pathLst>
                <a:path extrusionOk="0" h="2569" w="1304">
                  <a:moveTo>
                    <a:pt x="630" y="0"/>
                  </a:moveTo>
                  <a:cubicBezTo>
                    <a:pt x="530" y="0"/>
                    <a:pt x="457" y="91"/>
                    <a:pt x="457" y="181"/>
                  </a:cubicBezTo>
                  <a:lnTo>
                    <a:pt x="457" y="320"/>
                  </a:lnTo>
                  <a:cubicBezTo>
                    <a:pt x="263" y="375"/>
                    <a:pt x="125" y="542"/>
                    <a:pt x="83" y="750"/>
                  </a:cubicBezTo>
                  <a:cubicBezTo>
                    <a:pt x="56" y="930"/>
                    <a:pt x="111" y="1111"/>
                    <a:pt x="250" y="1222"/>
                  </a:cubicBezTo>
                  <a:cubicBezTo>
                    <a:pt x="374" y="1318"/>
                    <a:pt x="568" y="1402"/>
                    <a:pt x="749" y="1457"/>
                  </a:cubicBezTo>
                  <a:cubicBezTo>
                    <a:pt x="901" y="1513"/>
                    <a:pt x="901" y="1624"/>
                    <a:pt x="901" y="1693"/>
                  </a:cubicBezTo>
                  <a:cubicBezTo>
                    <a:pt x="873" y="1790"/>
                    <a:pt x="790" y="1915"/>
                    <a:pt x="638" y="1915"/>
                  </a:cubicBezTo>
                  <a:cubicBezTo>
                    <a:pt x="485" y="1915"/>
                    <a:pt x="430" y="1901"/>
                    <a:pt x="319" y="1832"/>
                  </a:cubicBezTo>
                  <a:cubicBezTo>
                    <a:pt x="285" y="1810"/>
                    <a:pt x="247" y="1799"/>
                    <a:pt x="210" y="1799"/>
                  </a:cubicBezTo>
                  <a:cubicBezTo>
                    <a:pt x="155" y="1799"/>
                    <a:pt x="102" y="1823"/>
                    <a:pt x="69" y="1873"/>
                  </a:cubicBezTo>
                  <a:cubicBezTo>
                    <a:pt x="0" y="1956"/>
                    <a:pt x="28" y="2082"/>
                    <a:pt x="111" y="2137"/>
                  </a:cubicBezTo>
                  <a:cubicBezTo>
                    <a:pt x="235" y="2220"/>
                    <a:pt x="333" y="2262"/>
                    <a:pt x="457" y="2276"/>
                  </a:cubicBezTo>
                  <a:lnTo>
                    <a:pt x="457" y="2387"/>
                  </a:lnTo>
                  <a:cubicBezTo>
                    <a:pt x="457" y="2483"/>
                    <a:pt x="527" y="2567"/>
                    <a:pt x="624" y="2567"/>
                  </a:cubicBezTo>
                  <a:cubicBezTo>
                    <a:pt x="632" y="2568"/>
                    <a:pt x="640" y="2568"/>
                    <a:pt x="649" y="2568"/>
                  </a:cubicBezTo>
                  <a:cubicBezTo>
                    <a:pt x="747" y="2568"/>
                    <a:pt x="818" y="2489"/>
                    <a:pt x="818" y="2387"/>
                  </a:cubicBezTo>
                  <a:lnTo>
                    <a:pt x="818" y="2248"/>
                  </a:lnTo>
                  <a:cubicBezTo>
                    <a:pt x="1068" y="2178"/>
                    <a:pt x="1221" y="1956"/>
                    <a:pt x="1262" y="1749"/>
                  </a:cubicBezTo>
                  <a:cubicBezTo>
                    <a:pt x="1304" y="1472"/>
                    <a:pt x="1151" y="1208"/>
                    <a:pt x="873" y="1111"/>
                  </a:cubicBezTo>
                  <a:cubicBezTo>
                    <a:pt x="735" y="1056"/>
                    <a:pt x="568" y="1000"/>
                    <a:pt x="472" y="930"/>
                  </a:cubicBezTo>
                  <a:cubicBezTo>
                    <a:pt x="444" y="902"/>
                    <a:pt x="444" y="861"/>
                    <a:pt x="444" y="819"/>
                  </a:cubicBezTo>
                  <a:cubicBezTo>
                    <a:pt x="457" y="791"/>
                    <a:pt x="472" y="708"/>
                    <a:pt x="555" y="681"/>
                  </a:cubicBezTo>
                  <a:cubicBezTo>
                    <a:pt x="596" y="667"/>
                    <a:pt x="633" y="662"/>
                    <a:pt x="667" y="662"/>
                  </a:cubicBezTo>
                  <a:cubicBezTo>
                    <a:pt x="770" y="662"/>
                    <a:pt x="836" y="712"/>
                    <a:pt x="846" y="723"/>
                  </a:cubicBezTo>
                  <a:cubicBezTo>
                    <a:pt x="879" y="755"/>
                    <a:pt x="925" y="773"/>
                    <a:pt x="971" y="773"/>
                  </a:cubicBezTo>
                  <a:cubicBezTo>
                    <a:pt x="1022" y="773"/>
                    <a:pt x="1073" y="752"/>
                    <a:pt x="1110" y="708"/>
                  </a:cubicBezTo>
                  <a:cubicBezTo>
                    <a:pt x="1178" y="640"/>
                    <a:pt x="1165" y="529"/>
                    <a:pt x="1095" y="459"/>
                  </a:cubicBezTo>
                  <a:lnTo>
                    <a:pt x="1095" y="445"/>
                  </a:lnTo>
                  <a:cubicBezTo>
                    <a:pt x="1040" y="403"/>
                    <a:pt x="943" y="348"/>
                    <a:pt x="818" y="320"/>
                  </a:cubicBezTo>
                  <a:lnTo>
                    <a:pt x="818" y="196"/>
                  </a:lnTo>
                  <a:cubicBezTo>
                    <a:pt x="818" y="98"/>
                    <a:pt x="749" y="2"/>
                    <a:pt x="651" y="2"/>
                  </a:cubicBezTo>
                  <a:cubicBezTo>
                    <a:pt x="644" y="1"/>
                    <a:pt x="637" y="0"/>
                    <a:pt x="6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4977983" y="3633330"/>
              <a:ext cx="189156" cy="189824"/>
            </a:xfrm>
            <a:custGeom>
              <a:rect b="b" l="l" r="r" t="t"/>
              <a:pathLst>
                <a:path extrusionOk="0" h="3981" w="3967">
                  <a:moveTo>
                    <a:pt x="1984" y="375"/>
                  </a:moveTo>
                  <a:cubicBezTo>
                    <a:pt x="2872" y="375"/>
                    <a:pt x="3606" y="1096"/>
                    <a:pt x="3606" y="1998"/>
                  </a:cubicBezTo>
                  <a:cubicBezTo>
                    <a:pt x="3606" y="2885"/>
                    <a:pt x="2872" y="3607"/>
                    <a:pt x="1984" y="3607"/>
                  </a:cubicBezTo>
                  <a:cubicBezTo>
                    <a:pt x="1097" y="3607"/>
                    <a:pt x="361" y="2885"/>
                    <a:pt x="361" y="1998"/>
                  </a:cubicBezTo>
                  <a:cubicBezTo>
                    <a:pt x="361" y="1096"/>
                    <a:pt x="1097" y="375"/>
                    <a:pt x="1984" y="375"/>
                  </a:cubicBezTo>
                  <a:close/>
                  <a:moveTo>
                    <a:pt x="1984" y="1"/>
                  </a:moveTo>
                  <a:cubicBezTo>
                    <a:pt x="888" y="1"/>
                    <a:pt x="1" y="902"/>
                    <a:pt x="1" y="1998"/>
                  </a:cubicBezTo>
                  <a:cubicBezTo>
                    <a:pt x="1" y="3093"/>
                    <a:pt x="888" y="3980"/>
                    <a:pt x="1984" y="3980"/>
                  </a:cubicBezTo>
                  <a:cubicBezTo>
                    <a:pt x="3079" y="3980"/>
                    <a:pt x="3967" y="3093"/>
                    <a:pt x="3967" y="1998"/>
                  </a:cubicBezTo>
                  <a:cubicBezTo>
                    <a:pt x="3967" y="902"/>
                    <a:pt x="3079" y="1"/>
                    <a:pt x="19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5002493" y="3436921"/>
              <a:ext cx="160690" cy="183244"/>
            </a:xfrm>
            <a:custGeom>
              <a:rect b="b" l="l" r="r" t="t"/>
              <a:pathLst>
                <a:path extrusionOk="0" h="3843" w="3370">
                  <a:moveTo>
                    <a:pt x="1110" y="611"/>
                  </a:moveTo>
                  <a:lnTo>
                    <a:pt x="1110" y="764"/>
                  </a:lnTo>
                  <a:cubicBezTo>
                    <a:pt x="1110" y="860"/>
                    <a:pt x="1193" y="944"/>
                    <a:pt x="1304" y="944"/>
                  </a:cubicBezTo>
                  <a:lnTo>
                    <a:pt x="1415" y="944"/>
                  </a:lnTo>
                  <a:cubicBezTo>
                    <a:pt x="2247" y="944"/>
                    <a:pt x="2996" y="1498"/>
                    <a:pt x="2996" y="2386"/>
                  </a:cubicBezTo>
                  <a:lnTo>
                    <a:pt x="2996" y="3468"/>
                  </a:lnTo>
                  <a:lnTo>
                    <a:pt x="2469" y="3468"/>
                  </a:lnTo>
                  <a:lnTo>
                    <a:pt x="2469" y="2525"/>
                  </a:lnTo>
                  <a:cubicBezTo>
                    <a:pt x="2469" y="1859"/>
                    <a:pt x="2038" y="1457"/>
                    <a:pt x="1317" y="1457"/>
                  </a:cubicBezTo>
                  <a:lnTo>
                    <a:pt x="1304" y="1457"/>
                  </a:lnTo>
                  <a:cubicBezTo>
                    <a:pt x="1193" y="1457"/>
                    <a:pt x="1110" y="1540"/>
                    <a:pt x="1110" y="1637"/>
                  </a:cubicBezTo>
                  <a:lnTo>
                    <a:pt x="1110" y="1846"/>
                  </a:lnTo>
                  <a:lnTo>
                    <a:pt x="457" y="1235"/>
                  </a:lnTo>
                  <a:lnTo>
                    <a:pt x="1110" y="611"/>
                  </a:lnTo>
                  <a:close/>
                  <a:moveTo>
                    <a:pt x="1299" y="0"/>
                  </a:moveTo>
                  <a:cubicBezTo>
                    <a:pt x="1256" y="0"/>
                    <a:pt x="1214" y="16"/>
                    <a:pt x="1178" y="43"/>
                  </a:cubicBezTo>
                  <a:lnTo>
                    <a:pt x="56" y="1097"/>
                  </a:lnTo>
                  <a:cubicBezTo>
                    <a:pt x="13" y="1124"/>
                    <a:pt x="0" y="1180"/>
                    <a:pt x="0" y="1235"/>
                  </a:cubicBezTo>
                  <a:cubicBezTo>
                    <a:pt x="0" y="1276"/>
                    <a:pt x="13" y="1332"/>
                    <a:pt x="56" y="1360"/>
                  </a:cubicBezTo>
                  <a:lnTo>
                    <a:pt x="1178" y="2414"/>
                  </a:lnTo>
                  <a:cubicBezTo>
                    <a:pt x="1214" y="2441"/>
                    <a:pt x="1256" y="2456"/>
                    <a:pt x="1299" y="2456"/>
                  </a:cubicBezTo>
                  <a:cubicBezTo>
                    <a:pt x="1323" y="2456"/>
                    <a:pt x="1348" y="2451"/>
                    <a:pt x="1373" y="2441"/>
                  </a:cubicBezTo>
                  <a:cubicBezTo>
                    <a:pt x="1442" y="2414"/>
                    <a:pt x="1483" y="2345"/>
                    <a:pt x="1483" y="2275"/>
                  </a:cubicBezTo>
                  <a:lnTo>
                    <a:pt x="1483" y="1831"/>
                  </a:lnTo>
                  <a:cubicBezTo>
                    <a:pt x="1886" y="1873"/>
                    <a:pt x="2094" y="2108"/>
                    <a:pt x="2094" y="2525"/>
                  </a:cubicBezTo>
                  <a:lnTo>
                    <a:pt x="2094" y="3648"/>
                  </a:lnTo>
                  <a:cubicBezTo>
                    <a:pt x="2094" y="3759"/>
                    <a:pt x="2177" y="3843"/>
                    <a:pt x="2275" y="3843"/>
                  </a:cubicBezTo>
                  <a:lnTo>
                    <a:pt x="3175" y="3843"/>
                  </a:lnTo>
                  <a:cubicBezTo>
                    <a:pt x="3286" y="3843"/>
                    <a:pt x="3370" y="3759"/>
                    <a:pt x="3370" y="3648"/>
                  </a:cubicBezTo>
                  <a:lnTo>
                    <a:pt x="3370" y="2386"/>
                  </a:lnTo>
                  <a:cubicBezTo>
                    <a:pt x="3370" y="1332"/>
                    <a:pt x="2496" y="611"/>
                    <a:pt x="1483" y="583"/>
                  </a:cubicBezTo>
                  <a:lnTo>
                    <a:pt x="1483" y="181"/>
                  </a:lnTo>
                  <a:cubicBezTo>
                    <a:pt x="1483" y="112"/>
                    <a:pt x="1442" y="43"/>
                    <a:pt x="1373" y="15"/>
                  </a:cubicBezTo>
                  <a:cubicBezTo>
                    <a:pt x="1348" y="5"/>
                    <a:pt x="1323" y="0"/>
                    <a:pt x="12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4820580" y="3737852"/>
              <a:ext cx="160785" cy="122353"/>
            </a:xfrm>
            <a:custGeom>
              <a:rect b="b" l="l" r="r" t="t"/>
              <a:pathLst>
                <a:path extrusionOk="0" h="2566" w="3372">
                  <a:moveTo>
                    <a:pt x="916" y="361"/>
                  </a:moveTo>
                  <a:cubicBezTo>
                    <a:pt x="944" y="624"/>
                    <a:pt x="1055" y="804"/>
                    <a:pt x="1236" y="929"/>
                  </a:cubicBezTo>
                  <a:cubicBezTo>
                    <a:pt x="1430" y="1054"/>
                    <a:pt x="1680" y="1109"/>
                    <a:pt x="2053" y="1109"/>
                  </a:cubicBezTo>
                  <a:lnTo>
                    <a:pt x="2068" y="1109"/>
                  </a:lnTo>
                  <a:cubicBezTo>
                    <a:pt x="2164" y="1109"/>
                    <a:pt x="2248" y="1026"/>
                    <a:pt x="2248" y="929"/>
                  </a:cubicBezTo>
                  <a:lnTo>
                    <a:pt x="2248" y="721"/>
                  </a:lnTo>
                  <a:lnTo>
                    <a:pt x="2913" y="1331"/>
                  </a:lnTo>
                  <a:lnTo>
                    <a:pt x="2248" y="1955"/>
                  </a:lnTo>
                  <a:lnTo>
                    <a:pt x="2248" y="1803"/>
                  </a:lnTo>
                  <a:cubicBezTo>
                    <a:pt x="2248" y="1692"/>
                    <a:pt x="2164" y="1609"/>
                    <a:pt x="2068" y="1609"/>
                  </a:cubicBezTo>
                  <a:lnTo>
                    <a:pt x="1957" y="1609"/>
                  </a:lnTo>
                  <a:cubicBezTo>
                    <a:pt x="1526" y="1609"/>
                    <a:pt x="1125" y="1483"/>
                    <a:pt x="833" y="1234"/>
                  </a:cubicBezTo>
                  <a:cubicBezTo>
                    <a:pt x="570" y="1012"/>
                    <a:pt x="417" y="721"/>
                    <a:pt x="376" y="361"/>
                  </a:cubicBezTo>
                  <a:close/>
                  <a:moveTo>
                    <a:pt x="182" y="0"/>
                  </a:moveTo>
                  <a:cubicBezTo>
                    <a:pt x="84" y="0"/>
                    <a:pt x="1" y="83"/>
                    <a:pt x="1" y="180"/>
                  </a:cubicBezTo>
                  <a:cubicBezTo>
                    <a:pt x="1" y="721"/>
                    <a:pt x="210" y="1193"/>
                    <a:pt x="598" y="1526"/>
                  </a:cubicBezTo>
                  <a:cubicBezTo>
                    <a:pt x="931" y="1803"/>
                    <a:pt x="1388" y="1969"/>
                    <a:pt x="1874" y="1983"/>
                  </a:cubicBezTo>
                  <a:lnTo>
                    <a:pt x="1874" y="2385"/>
                  </a:lnTo>
                  <a:cubicBezTo>
                    <a:pt x="1874" y="2454"/>
                    <a:pt x="1929" y="2524"/>
                    <a:pt x="1985" y="2552"/>
                  </a:cubicBezTo>
                  <a:cubicBezTo>
                    <a:pt x="2007" y="2561"/>
                    <a:pt x="2032" y="2565"/>
                    <a:pt x="2056" y="2565"/>
                  </a:cubicBezTo>
                  <a:cubicBezTo>
                    <a:pt x="2105" y="2565"/>
                    <a:pt x="2155" y="2547"/>
                    <a:pt x="2192" y="2510"/>
                  </a:cubicBezTo>
                  <a:lnTo>
                    <a:pt x="3316" y="1470"/>
                  </a:lnTo>
                  <a:cubicBezTo>
                    <a:pt x="3344" y="1428"/>
                    <a:pt x="3371" y="1387"/>
                    <a:pt x="3371" y="1331"/>
                  </a:cubicBezTo>
                  <a:cubicBezTo>
                    <a:pt x="3371" y="1289"/>
                    <a:pt x="3344" y="1234"/>
                    <a:pt x="3316" y="1206"/>
                  </a:cubicBezTo>
                  <a:lnTo>
                    <a:pt x="2192" y="152"/>
                  </a:lnTo>
                  <a:cubicBezTo>
                    <a:pt x="2159" y="118"/>
                    <a:pt x="2115" y="100"/>
                    <a:pt x="2070" y="100"/>
                  </a:cubicBezTo>
                  <a:cubicBezTo>
                    <a:pt x="2041" y="100"/>
                    <a:pt x="2012" y="108"/>
                    <a:pt x="1985" y="124"/>
                  </a:cubicBezTo>
                  <a:cubicBezTo>
                    <a:pt x="1929" y="152"/>
                    <a:pt x="1874" y="208"/>
                    <a:pt x="1874" y="291"/>
                  </a:cubicBezTo>
                  <a:lnTo>
                    <a:pt x="1874" y="735"/>
                  </a:lnTo>
                  <a:cubicBezTo>
                    <a:pt x="1485" y="721"/>
                    <a:pt x="1263" y="596"/>
                    <a:pt x="1263" y="180"/>
                  </a:cubicBezTo>
                  <a:cubicBezTo>
                    <a:pt x="1263" y="83"/>
                    <a:pt x="1180" y="0"/>
                    <a:pt x="10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4847759" y="3429578"/>
              <a:ext cx="19884" cy="17738"/>
            </a:xfrm>
            <a:custGeom>
              <a:rect b="b" l="l" r="r" t="t"/>
              <a:pathLst>
                <a:path extrusionOk="0" h="372" w="417">
                  <a:moveTo>
                    <a:pt x="216" y="0"/>
                  </a:moveTo>
                  <a:cubicBezTo>
                    <a:pt x="190" y="0"/>
                    <a:pt x="164" y="5"/>
                    <a:pt x="139" y="16"/>
                  </a:cubicBezTo>
                  <a:cubicBezTo>
                    <a:pt x="56" y="58"/>
                    <a:pt x="0" y="169"/>
                    <a:pt x="41" y="252"/>
                  </a:cubicBezTo>
                  <a:cubicBezTo>
                    <a:pt x="75" y="329"/>
                    <a:pt x="152" y="372"/>
                    <a:pt x="224" y="372"/>
                  </a:cubicBezTo>
                  <a:cubicBezTo>
                    <a:pt x="243" y="372"/>
                    <a:pt x="261" y="369"/>
                    <a:pt x="277" y="363"/>
                  </a:cubicBezTo>
                  <a:cubicBezTo>
                    <a:pt x="374" y="321"/>
                    <a:pt x="416" y="210"/>
                    <a:pt x="388" y="114"/>
                  </a:cubicBezTo>
                  <a:cubicBezTo>
                    <a:pt x="357" y="41"/>
                    <a:pt x="288" y="0"/>
                    <a:pt x="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" name="Google Shape;549;p32"/>
          <p:cNvGrpSpPr/>
          <p:nvPr/>
        </p:nvGrpSpPr>
        <p:grpSpPr>
          <a:xfrm>
            <a:off x="3704744" y="2976957"/>
            <a:ext cx="338321" cy="168986"/>
            <a:chOff x="5450146" y="3532145"/>
            <a:chExt cx="451696" cy="225586"/>
          </a:xfrm>
        </p:grpSpPr>
        <p:sp>
          <p:nvSpPr>
            <p:cNvPr id="550" name="Google Shape;550;p32"/>
            <p:cNvSpPr/>
            <p:nvPr/>
          </p:nvSpPr>
          <p:spPr>
            <a:xfrm>
              <a:off x="5450146" y="3532145"/>
              <a:ext cx="451696" cy="225586"/>
            </a:xfrm>
            <a:custGeom>
              <a:rect b="b" l="l" r="r" t="t"/>
              <a:pathLst>
                <a:path extrusionOk="0" h="4731" w="9473">
                  <a:moveTo>
                    <a:pt x="2358" y="1"/>
                  </a:moveTo>
                  <a:cubicBezTo>
                    <a:pt x="2039" y="1"/>
                    <a:pt x="1734" y="70"/>
                    <a:pt x="1442" y="195"/>
                  </a:cubicBezTo>
                  <a:cubicBezTo>
                    <a:pt x="1346" y="237"/>
                    <a:pt x="1304" y="348"/>
                    <a:pt x="1346" y="431"/>
                  </a:cubicBezTo>
                  <a:cubicBezTo>
                    <a:pt x="1366" y="502"/>
                    <a:pt x="1432" y="544"/>
                    <a:pt x="1504" y="544"/>
                  </a:cubicBezTo>
                  <a:cubicBezTo>
                    <a:pt x="1530" y="544"/>
                    <a:pt x="1556" y="539"/>
                    <a:pt x="1581" y="528"/>
                  </a:cubicBezTo>
                  <a:cubicBezTo>
                    <a:pt x="1831" y="431"/>
                    <a:pt x="2095" y="376"/>
                    <a:pt x="2358" y="376"/>
                  </a:cubicBezTo>
                  <a:cubicBezTo>
                    <a:pt x="3439" y="376"/>
                    <a:pt x="4355" y="1276"/>
                    <a:pt x="4355" y="2358"/>
                  </a:cubicBezTo>
                  <a:cubicBezTo>
                    <a:pt x="4355" y="3454"/>
                    <a:pt x="3439" y="4355"/>
                    <a:pt x="2358" y="4355"/>
                  </a:cubicBezTo>
                  <a:cubicBezTo>
                    <a:pt x="1263" y="4355"/>
                    <a:pt x="375" y="3468"/>
                    <a:pt x="375" y="2358"/>
                  </a:cubicBezTo>
                  <a:cubicBezTo>
                    <a:pt x="375" y="2081"/>
                    <a:pt x="431" y="1818"/>
                    <a:pt x="542" y="1554"/>
                  </a:cubicBezTo>
                  <a:cubicBezTo>
                    <a:pt x="583" y="1471"/>
                    <a:pt x="542" y="1360"/>
                    <a:pt x="444" y="1319"/>
                  </a:cubicBezTo>
                  <a:cubicBezTo>
                    <a:pt x="419" y="1308"/>
                    <a:pt x="392" y="1302"/>
                    <a:pt x="367" y="1302"/>
                  </a:cubicBezTo>
                  <a:cubicBezTo>
                    <a:pt x="295" y="1302"/>
                    <a:pt x="229" y="1344"/>
                    <a:pt x="209" y="1415"/>
                  </a:cubicBezTo>
                  <a:cubicBezTo>
                    <a:pt x="70" y="1707"/>
                    <a:pt x="0" y="2040"/>
                    <a:pt x="0" y="2358"/>
                  </a:cubicBezTo>
                  <a:cubicBezTo>
                    <a:pt x="0" y="3662"/>
                    <a:pt x="1054" y="4730"/>
                    <a:pt x="2358" y="4730"/>
                  </a:cubicBezTo>
                  <a:cubicBezTo>
                    <a:pt x="2899" y="4730"/>
                    <a:pt x="3384" y="4549"/>
                    <a:pt x="3787" y="4244"/>
                  </a:cubicBezTo>
                  <a:cubicBezTo>
                    <a:pt x="3854" y="4215"/>
                    <a:pt x="3931" y="4202"/>
                    <a:pt x="4010" y="4202"/>
                  </a:cubicBezTo>
                  <a:cubicBezTo>
                    <a:pt x="4159" y="4202"/>
                    <a:pt x="4316" y="4251"/>
                    <a:pt x="4425" y="4342"/>
                  </a:cubicBezTo>
                  <a:cubicBezTo>
                    <a:pt x="4605" y="4501"/>
                    <a:pt x="4834" y="4581"/>
                    <a:pt x="5063" y="4581"/>
                  </a:cubicBezTo>
                  <a:cubicBezTo>
                    <a:pt x="5291" y="4581"/>
                    <a:pt x="5520" y="4501"/>
                    <a:pt x="5700" y="4342"/>
                  </a:cubicBezTo>
                  <a:cubicBezTo>
                    <a:pt x="5818" y="4245"/>
                    <a:pt x="5964" y="4196"/>
                    <a:pt x="6108" y="4196"/>
                  </a:cubicBezTo>
                  <a:cubicBezTo>
                    <a:pt x="6252" y="4196"/>
                    <a:pt x="6394" y="4245"/>
                    <a:pt x="6505" y="4342"/>
                  </a:cubicBezTo>
                  <a:cubicBezTo>
                    <a:pt x="6685" y="4501"/>
                    <a:pt x="6914" y="4581"/>
                    <a:pt x="7143" y="4581"/>
                  </a:cubicBezTo>
                  <a:cubicBezTo>
                    <a:pt x="7372" y="4581"/>
                    <a:pt x="7600" y="4501"/>
                    <a:pt x="7781" y="4342"/>
                  </a:cubicBezTo>
                  <a:cubicBezTo>
                    <a:pt x="7898" y="4245"/>
                    <a:pt x="8040" y="4196"/>
                    <a:pt x="8182" y="4196"/>
                  </a:cubicBezTo>
                  <a:cubicBezTo>
                    <a:pt x="8325" y="4196"/>
                    <a:pt x="8467" y="4245"/>
                    <a:pt x="8585" y="4342"/>
                  </a:cubicBezTo>
                  <a:cubicBezTo>
                    <a:pt x="8765" y="4496"/>
                    <a:pt x="9003" y="4579"/>
                    <a:pt x="9236" y="4579"/>
                  </a:cubicBezTo>
                  <a:cubicBezTo>
                    <a:pt x="9255" y="4579"/>
                    <a:pt x="9273" y="4578"/>
                    <a:pt x="9292" y="4577"/>
                  </a:cubicBezTo>
                  <a:cubicBezTo>
                    <a:pt x="9403" y="4577"/>
                    <a:pt x="9473" y="4480"/>
                    <a:pt x="9473" y="4383"/>
                  </a:cubicBezTo>
                  <a:cubicBezTo>
                    <a:pt x="9458" y="4272"/>
                    <a:pt x="9375" y="4203"/>
                    <a:pt x="9264" y="4203"/>
                  </a:cubicBezTo>
                  <a:cubicBezTo>
                    <a:pt x="9248" y="4204"/>
                    <a:pt x="9231" y="4205"/>
                    <a:pt x="9215" y="4205"/>
                  </a:cubicBezTo>
                  <a:cubicBezTo>
                    <a:pt x="9068" y="4205"/>
                    <a:pt x="8933" y="4151"/>
                    <a:pt x="8820" y="4064"/>
                  </a:cubicBezTo>
                  <a:cubicBezTo>
                    <a:pt x="8633" y="3905"/>
                    <a:pt x="8408" y="3825"/>
                    <a:pt x="8183" y="3825"/>
                  </a:cubicBezTo>
                  <a:cubicBezTo>
                    <a:pt x="7957" y="3825"/>
                    <a:pt x="7732" y="3905"/>
                    <a:pt x="7544" y="4064"/>
                  </a:cubicBezTo>
                  <a:cubicBezTo>
                    <a:pt x="7433" y="4162"/>
                    <a:pt x="7291" y="4210"/>
                    <a:pt x="7148" y="4210"/>
                  </a:cubicBezTo>
                  <a:cubicBezTo>
                    <a:pt x="7004" y="4210"/>
                    <a:pt x="6858" y="4162"/>
                    <a:pt x="6740" y="4064"/>
                  </a:cubicBezTo>
                  <a:cubicBezTo>
                    <a:pt x="6560" y="3905"/>
                    <a:pt x="6331" y="3825"/>
                    <a:pt x="6102" y="3825"/>
                  </a:cubicBezTo>
                  <a:cubicBezTo>
                    <a:pt x="5873" y="3825"/>
                    <a:pt x="5644" y="3905"/>
                    <a:pt x="5464" y="4064"/>
                  </a:cubicBezTo>
                  <a:cubicBezTo>
                    <a:pt x="5353" y="4162"/>
                    <a:pt x="5211" y="4210"/>
                    <a:pt x="5067" y="4210"/>
                  </a:cubicBezTo>
                  <a:cubicBezTo>
                    <a:pt x="4924" y="4210"/>
                    <a:pt x="4778" y="4162"/>
                    <a:pt x="4660" y="4064"/>
                  </a:cubicBezTo>
                  <a:cubicBezTo>
                    <a:pt x="4536" y="3953"/>
                    <a:pt x="4369" y="3870"/>
                    <a:pt x="4203" y="3843"/>
                  </a:cubicBezTo>
                  <a:cubicBezTo>
                    <a:pt x="4521" y="3440"/>
                    <a:pt x="4702" y="2941"/>
                    <a:pt x="4715" y="2428"/>
                  </a:cubicBezTo>
                  <a:cubicBezTo>
                    <a:pt x="4730" y="1873"/>
                    <a:pt x="4549" y="1319"/>
                    <a:pt x="4203" y="888"/>
                  </a:cubicBezTo>
                  <a:cubicBezTo>
                    <a:pt x="4369" y="860"/>
                    <a:pt x="4536" y="777"/>
                    <a:pt x="4660" y="666"/>
                  </a:cubicBezTo>
                  <a:cubicBezTo>
                    <a:pt x="4778" y="569"/>
                    <a:pt x="4924" y="521"/>
                    <a:pt x="5067" y="521"/>
                  </a:cubicBezTo>
                  <a:cubicBezTo>
                    <a:pt x="5211" y="521"/>
                    <a:pt x="5353" y="569"/>
                    <a:pt x="5464" y="666"/>
                  </a:cubicBezTo>
                  <a:cubicBezTo>
                    <a:pt x="5644" y="826"/>
                    <a:pt x="5873" y="906"/>
                    <a:pt x="6102" y="906"/>
                  </a:cubicBezTo>
                  <a:cubicBezTo>
                    <a:pt x="6331" y="906"/>
                    <a:pt x="6560" y="826"/>
                    <a:pt x="6740" y="666"/>
                  </a:cubicBezTo>
                  <a:cubicBezTo>
                    <a:pt x="6858" y="569"/>
                    <a:pt x="7004" y="521"/>
                    <a:pt x="7148" y="521"/>
                  </a:cubicBezTo>
                  <a:cubicBezTo>
                    <a:pt x="7291" y="521"/>
                    <a:pt x="7433" y="569"/>
                    <a:pt x="7544" y="666"/>
                  </a:cubicBezTo>
                  <a:cubicBezTo>
                    <a:pt x="7725" y="826"/>
                    <a:pt x="7953" y="906"/>
                    <a:pt x="8182" y="906"/>
                  </a:cubicBezTo>
                  <a:cubicBezTo>
                    <a:pt x="8411" y="906"/>
                    <a:pt x="8640" y="826"/>
                    <a:pt x="8820" y="666"/>
                  </a:cubicBezTo>
                  <a:cubicBezTo>
                    <a:pt x="8933" y="579"/>
                    <a:pt x="9080" y="526"/>
                    <a:pt x="9219" y="526"/>
                  </a:cubicBezTo>
                  <a:cubicBezTo>
                    <a:pt x="9234" y="526"/>
                    <a:pt x="9249" y="526"/>
                    <a:pt x="9264" y="528"/>
                  </a:cubicBezTo>
                  <a:cubicBezTo>
                    <a:pt x="9375" y="528"/>
                    <a:pt x="9458" y="459"/>
                    <a:pt x="9473" y="348"/>
                  </a:cubicBezTo>
                  <a:cubicBezTo>
                    <a:pt x="9473" y="250"/>
                    <a:pt x="9403" y="167"/>
                    <a:pt x="9292" y="154"/>
                  </a:cubicBezTo>
                  <a:cubicBezTo>
                    <a:pt x="9273" y="153"/>
                    <a:pt x="9255" y="152"/>
                    <a:pt x="9236" y="152"/>
                  </a:cubicBezTo>
                  <a:cubicBezTo>
                    <a:pt x="9003" y="152"/>
                    <a:pt x="8765" y="235"/>
                    <a:pt x="8585" y="389"/>
                  </a:cubicBezTo>
                  <a:cubicBezTo>
                    <a:pt x="8474" y="486"/>
                    <a:pt x="8332" y="534"/>
                    <a:pt x="8188" y="534"/>
                  </a:cubicBezTo>
                  <a:cubicBezTo>
                    <a:pt x="8044" y="534"/>
                    <a:pt x="7898" y="486"/>
                    <a:pt x="7781" y="389"/>
                  </a:cubicBezTo>
                  <a:cubicBezTo>
                    <a:pt x="7600" y="230"/>
                    <a:pt x="7372" y="150"/>
                    <a:pt x="7143" y="150"/>
                  </a:cubicBezTo>
                  <a:cubicBezTo>
                    <a:pt x="6914" y="150"/>
                    <a:pt x="6685" y="230"/>
                    <a:pt x="6505" y="389"/>
                  </a:cubicBezTo>
                  <a:cubicBezTo>
                    <a:pt x="6394" y="486"/>
                    <a:pt x="6252" y="534"/>
                    <a:pt x="6108" y="534"/>
                  </a:cubicBezTo>
                  <a:cubicBezTo>
                    <a:pt x="5964" y="534"/>
                    <a:pt x="5818" y="486"/>
                    <a:pt x="5700" y="389"/>
                  </a:cubicBezTo>
                  <a:cubicBezTo>
                    <a:pt x="5520" y="230"/>
                    <a:pt x="5291" y="150"/>
                    <a:pt x="5063" y="150"/>
                  </a:cubicBezTo>
                  <a:cubicBezTo>
                    <a:pt x="4834" y="150"/>
                    <a:pt x="4605" y="230"/>
                    <a:pt x="4425" y="389"/>
                  </a:cubicBezTo>
                  <a:cubicBezTo>
                    <a:pt x="4314" y="486"/>
                    <a:pt x="4175" y="542"/>
                    <a:pt x="4022" y="542"/>
                  </a:cubicBezTo>
                  <a:cubicBezTo>
                    <a:pt x="3939" y="542"/>
                    <a:pt x="3856" y="514"/>
                    <a:pt x="3787" y="486"/>
                  </a:cubicBezTo>
                  <a:cubicBezTo>
                    <a:pt x="3384" y="181"/>
                    <a:pt x="2899" y="1"/>
                    <a:pt x="23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5505030" y="3571675"/>
              <a:ext cx="118396" cy="138422"/>
            </a:xfrm>
            <a:custGeom>
              <a:rect b="b" l="l" r="r" t="t"/>
              <a:pathLst>
                <a:path extrusionOk="0" h="2903" w="2483">
                  <a:moveTo>
                    <a:pt x="929" y="1960"/>
                  </a:moveTo>
                  <a:cubicBezTo>
                    <a:pt x="1083" y="1960"/>
                    <a:pt x="1207" y="2084"/>
                    <a:pt x="1207" y="2250"/>
                  </a:cubicBezTo>
                  <a:cubicBezTo>
                    <a:pt x="1207" y="2403"/>
                    <a:pt x="1083" y="2528"/>
                    <a:pt x="929" y="2528"/>
                  </a:cubicBezTo>
                  <a:lnTo>
                    <a:pt x="666" y="2528"/>
                  </a:lnTo>
                  <a:cubicBezTo>
                    <a:pt x="500" y="2528"/>
                    <a:pt x="375" y="2403"/>
                    <a:pt x="375" y="2250"/>
                  </a:cubicBezTo>
                  <a:cubicBezTo>
                    <a:pt x="375" y="2084"/>
                    <a:pt x="500" y="1960"/>
                    <a:pt x="666" y="1960"/>
                  </a:cubicBezTo>
                  <a:close/>
                  <a:moveTo>
                    <a:pt x="1385" y="0"/>
                  </a:moveTo>
                  <a:cubicBezTo>
                    <a:pt x="1372" y="0"/>
                    <a:pt x="1359" y="2"/>
                    <a:pt x="1345" y="4"/>
                  </a:cubicBezTo>
                  <a:cubicBezTo>
                    <a:pt x="1262" y="31"/>
                    <a:pt x="1207" y="101"/>
                    <a:pt x="1207" y="198"/>
                  </a:cubicBezTo>
                  <a:lnTo>
                    <a:pt x="1207" y="1654"/>
                  </a:lnTo>
                  <a:cubicBezTo>
                    <a:pt x="1124" y="1612"/>
                    <a:pt x="1027" y="1585"/>
                    <a:pt x="929" y="1585"/>
                  </a:cubicBezTo>
                  <a:lnTo>
                    <a:pt x="680" y="1585"/>
                  </a:lnTo>
                  <a:cubicBezTo>
                    <a:pt x="319" y="1585"/>
                    <a:pt x="14" y="1876"/>
                    <a:pt x="1" y="2223"/>
                  </a:cubicBezTo>
                  <a:cubicBezTo>
                    <a:pt x="1" y="2598"/>
                    <a:pt x="291" y="2903"/>
                    <a:pt x="666" y="2903"/>
                  </a:cubicBezTo>
                  <a:lnTo>
                    <a:pt x="929" y="2903"/>
                  </a:lnTo>
                  <a:cubicBezTo>
                    <a:pt x="1290" y="2903"/>
                    <a:pt x="1582" y="2611"/>
                    <a:pt x="1582" y="2250"/>
                  </a:cubicBezTo>
                  <a:lnTo>
                    <a:pt x="1582" y="601"/>
                  </a:lnTo>
                  <a:cubicBezTo>
                    <a:pt x="1651" y="642"/>
                    <a:pt x="1720" y="669"/>
                    <a:pt x="1817" y="697"/>
                  </a:cubicBezTo>
                  <a:cubicBezTo>
                    <a:pt x="2039" y="780"/>
                    <a:pt x="2094" y="933"/>
                    <a:pt x="2094" y="947"/>
                  </a:cubicBezTo>
                  <a:lnTo>
                    <a:pt x="2109" y="947"/>
                  </a:lnTo>
                  <a:cubicBezTo>
                    <a:pt x="2121" y="1034"/>
                    <a:pt x="2200" y="1088"/>
                    <a:pt x="2286" y="1088"/>
                  </a:cubicBezTo>
                  <a:cubicBezTo>
                    <a:pt x="2296" y="1088"/>
                    <a:pt x="2306" y="1087"/>
                    <a:pt x="2316" y="1085"/>
                  </a:cubicBezTo>
                  <a:cubicBezTo>
                    <a:pt x="2414" y="1058"/>
                    <a:pt x="2483" y="961"/>
                    <a:pt x="2455" y="863"/>
                  </a:cubicBezTo>
                  <a:lnTo>
                    <a:pt x="2455" y="836"/>
                  </a:lnTo>
                  <a:cubicBezTo>
                    <a:pt x="2414" y="711"/>
                    <a:pt x="2261" y="462"/>
                    <a:pt x="1928" y="351"/>
                  </a:cubicBezTo>
                  <a:cubicBezTo>
                    <a:pt x="1678" y="268"/>
                    <a:pt x="1567" y="115"/>
                    <a:pt x="1554" y="101"/>
                  </a:cubicBezTo>
                  <a:cubicBezTo>
                    <a:pt x="1519" y="31"/>
                    <a:pt x="1454" y="0"/>
                    <a:pt x="13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5695859" y="3634665"/>
              <a:ext cx="19502" cy="17356"/>
            </a:xfrm>
            <a:custGeom>
              <a:rect b="b" l="l" r="r" t="t"/>
              <a:pathLst>
                <a:path extrusionOk="0" h="364" w="409">
                  <a:moveTo>
                    <a:pt x="203" y="0"/>
                  </a:moveTo>
                  <a:cubicBezTo>
                    <a:pt x="120" y="0"/>
                    <a:pt x="37" y="55"/>
                    <a:pt x="21" y="153"/>
                  </a:cubicBezTo>
                  <a:cubicBezTo>
                    <a:pt x="1" y="273"/>
                    <a:pt x="103" y="364"/>
                    <a:pt x="208" y="364"/>
                  </a:cubicBezTo>
                  <a:cubicBezTo>
                    <a:pt x="249" y="364"/>
                    <a:pt x="291" y="350"/>
                    <a:pt x="326" y="319"/>
                  </a:cubicBezTo>
                  <a:cubicBezTo>
                    <a:pt x="394" y="264"/>
                    <a:pt x="409" y="153"/>
                    <a:pt x="353" y="84"/>
                  </a:cubicBezTo>
                  <a:cubicBezTo>
                    <a:pt x="319" y="27"/>
                    <a:pt x="261" y="0"/>
                    <a:pt x="2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5837003" y="3634617"/>
              <a:ext cx="20503" cy="17547"/>
            </a:xfrm>
            <a:custGeom>
              <a:rect b="b" l="l" r="r" t="t"/>
              <a:pathLst>
                <a:path extrusionOk="0" h="368" w="430">
                  <a:moveTo>
                    <a:pt x="207" y="1"/>
                  </a:moveTo>
                  <a:cubicBezTo>
                    <a:pt x="174" y="1"/>
                    <a:pt x="141" y="10"/>
                    <a:pt x="111" y="29"/>
                  </a:cubicBezTo>
                  <a:cubicBezTo>
                    <a:pt x="28" y="85"/>
                    <a:pt x="1" y="209"/>
                    <a:pt x="56" y="292"/>
                  </a:cubicBezTo>
                  <a:cubicBezTo>
                    <a:pt x="89" y="342"/>
                    <a:pt x="148" y="368"/>
                    <a:pt x="207" y="368"/>
                  </a:cubicBezTo>
                  <a:cubicBezTo>
                    <a:pt x="246" y="368"/>
                    <a:pt x="286" y="357"/>
                    <a:pt x="319" y="334"/>
                  </a:cubicBezTo>
                  <a:cubicBezTo>
                    <a:pt x="402" y="279"/>
                    <a:pt x="430" y="168"/>
                    <a:pt x="374" y="85"/>
                  </a:cubicBezTo>
                  <a:cubicBezTo>
                    <a:pt x="330" y="31"/>
                    <a:pt x="268" y="1"/>
                    <a:pt x="2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5728570" y="3622792"/>
              <a:ext cx="17881" cy="41007"/>
            </a:xfrm>
            <a:custGeom>
              <a:rect b="b" l="l" r="r" t="t"/>
              <a:pathLst>
                <a:path extrusionOk="0" h="860" w="375">
                  <a:moveTo>
                    <a:pt x="180" y="0"/>
                  </a:moveTo>
                  <a:cubicBezTo>
                    <a:pt x="83" y="0"/>
                    <a:pt x="0" y="83"/>
                    <a:pt x="0" y="180"/>
                  </a:cubicBezTo>
                  <a:lnTo>
                    <a:pt x="0" y="679"/>
                  </a:lnTo>
                  <a:cubicBezTo>
                    <a:pt x="0" y="777"/>
                    <a:pt x="83" y="860"/>
                    <a:pt x="180" y="860"/>
                  </a:cubicBezTo>
                  <a:cubicBezTo>
                    <a:pt x="291" y="860"/>
                    <a:pt x="374" y="777"/>
                    <a:pt x="374" y="679"/>
                  </a:cubicBezTo>
                  <a:lnTo>
                    <a:pt x="374" y="180"/>
                  </a:lnTo>
                  <a:cubicBezTo>
                    <a:pt x="374" y="83"/>
                    <a:pt x="291" y="0"/>
                    <a:pt x="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5802623" y="3613494"/>
              <a:ext cx="17881" cy="59555"/>
            </a:xfrm>
            <a:custGeom>
              <a:rect b="b" l="l" r="r" t="t"/>
              <a:pathLst>
                <a:path extrusionOk="0" h="1249" w="375">
                  <a:moveTo>
                    <a:pt x="195" y="1"/>
                  </a:moveTo>
                  <a:cubicBezTo>
                    <a:pt x="84" y="1"/>
                    <a:pt x="0" y="84"/>
                    <a:pt x="0" y="181"/>
                  </a:cubicBezTo>
                  <a:lnTo>
                    <a:pt x="0" y="1068"/>
                  </a:lnTo>
                  <a:cubicBezTo>
                    <a:pt x="0" y="1166"/>
                    <a:pt x="84" y="1249"/>
                    <a:pt x="195" y="1249"/>
                  </a:cubicBezTo>
                  <a:cubicBezTo>
                    <a:pt x="291" y="1249"/>
                    <a:pt x="374" y="1166"/>
                    <a:pt x="374" y="1068"/>
                  </a:cubicBezTo>
                  <a:lnTo>
                    <a:pt x="374" y="181"/>
                  </a:lnTo>
                  <a:cubicBezTo>
                    <a:pt x="374" y="84"/>
                    <a:pt x="29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5766908" y="3599618"/>
              <a:ext cx="17881" cy="87307"/>
            </a:xfrm>
            <a:custGeom>
              <a:rect b="b" l="l" r="r" t="t"/>
              <a:pathLst>
                <a:path extrusionOk="0" h="1831" w="375">
                  <a:moveTo>
                    <a:pt x="195" y="0"/>
                  </a:moveTo>
                  <a:cubicBezTo>
                    <a:pt x="84" y="0"/>
                    <a:pt x="1" y="83"/>
                    <a:pt x="1" y="194"/>
                  </a:cubicBezTo>
                  <a:lnTo>
                    <a:pt x="1" y="1651"/>
                  </a:lnTo>
                  <a:cubicBezTo>
                    <a:pt x="1" y="1747"/>
                    <a:pt x="84" y="1831"/>
                    <a:pt x="195" y="1831"/>
                  </a:cubicBezTo>
                  <a:cubicBezTo>
                    <a:pt x="291" y="1831"/>
                    <a:pt x="374" y="1747"/>
                    <a:pt x="374" y="1651"/>
                  </a:cubicBezTo>
                  <a:lnTo>
                    <a:pt x="374" y="194"/>
                  </a:lnTo>
                  <a:cubicBezTo>
                    <a:pt x="374" y="83"/>
                    <a:pt x="29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5481236" y="3560565"/>
              <a:ext cx="19884" cy="17976"/>
            </a:xfrm>
            <a:custGeom>
              <a:rect b="b" l="l" r="r" t="t"/>
              <a:pathLst>
                <a:path extrusionOk="0" h="377" w="417">
                  <a:moveTo>
                    <a:pt x="210" y="0"/>
                  </a:moveTo>
                  <a:cubicBezTo>
                    <a:pt x="176" y="0"/>
                    <a:pt x="141" y="10"/>
                    <a:pt x="112" y="29"/>
                  </a:cubicBezTo>
                  <a:cubicBezTo>
                    <a:pt x="28" y="98"/>
                    <a:pt x="1" y="209"/>
                    <a:pt x="56" y="292"/>
                  </a:cubicBezTo>
                  <a:cubicBezTo>
                    <a:pt x="92" y="346"/>
                    <a:pt x="156" y="376"/>
                    <a:pt x="220" y="376"/>
                  </a:cubicBezTo>
                  <a:cubicBezTo>
                    <a:pt x="255" y="376"/>
                    <a:pt x="289" y="367"/>
                    <a:pt x="319" y="348"/>
                  </a:cubicBezTo>
                  <a:cubicBezTo>
                    <a:pt x="402" y="292"/>
                    <a:pt x="417" y="168"/>
                    <a:pt x="361" y="85"/>
                  </a:cubicBezTo>
                  <a:cubicBezTo>
                    <a:pt x="334" y="31"/>
                    <a:pt x="272" y="0"/>
                    <a:pt x="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" name="Google Shape;558;p32"/>
          <p:cNvGrpSpPr/>
          <p:nvPr/>
        </p:nvGrpSpPr>
        <p:grpSpPr>
          <a:xfrm>
            <a:off x="3763691" y="3825278"/>
            <a:ext cx="220428" cy="338332"/>
            <a:chOff x="6262865" y="3419088"/>
            <a:chExt cx="294296" cy="451651"/>
          </a:xfrm>
        </p:grpSpPr>
        <p:sp>
          <p:nvSpPr>
            <p:cNvPr id="559" name="Google Shape;559;p32"/>
            <p:cNvSpPr/>
            <p:nvPr/>
          </p:nvSpPr>
          <p:spPr>
            <a:xfrm>
              <a:off x="6262865" y="3511689"/>
              <a:ext cx="294296" cy="359049"/>
            </a:xfrm>
            <a:custGeom>
              <a:rect b="b" l="l" r="r" t="t"/>
              <a:pathLst>
                <a:path extrusionOk="0" h="7530" w="6172">
                  <a:moveTo>
                    <a:pt x="5034" y="374"/>
                  </a:moveTo>
                  <a:cubicBezTo>
                    <a:pt x="5395" y="374"/>
                    <a:pt x="5700" y="624"/>
                    <a:pt x="5783" y="957"/>
                  </a:cubicBezTo>
                  <a:lnTo>
                    <a:pt x="402" y="957"/>
                  </a:lnTo>
                  <a:cubicBezTo>
                    <a:pt x="485" y="624"/>
                    <a:pt x="777" y="374"/>
                    <a:pt x="1138" y="374"/>
                  </a:cubicBezTo>
                  <a:close/>
                  <a:moveTo>
                    <a:pt x="5797" y="1317"/>
                  </a:moveTo>
                  <a:lnTo>
                    <a:pt x="5797" y="4756"/>
                  </a:lnTo>
                  <a:lnTo>
                    <a:pt x="374" y="4756"/>
                  </a:lnTo>
                  <a:lnTo>
                    <a:pt x="374" y="1317"/>
                  </a:lnTo>
                  <a:close/>
                  <a:moveTo>
                    <a:pt x="5797" y="5131"/>
                  </a:moveTo>
                  <a:lnTo>
                    <a:pt x="5797" y="5603"/>
                  </a:lnTo>
                  <a:lnTo>
                    <a:pt x="374" y="5603"/>
                  </a:lnTo>
                  <a:lnTo>
                    <a:pt x="374" y="5131"/>
                  </a:lnTo>
                  <a:close/>
                  <a:moveTo>
                    <a:pt x="1138" y="0"/>
                  </a:moveTo>
                  <a:cubicBezTo>
                    <a:pt x="513" y="0"/>
                    <a:pt x="0" y="513"/>
                    <a:pt x="0" y="1137"/>
                  </a:cubicBezTo>
                  <a:lnTo>
                    <a:pt x="0" y="5783"/>
                  </a:lnTo>
                  <a:cubicBezTo>
                    <a:pt x="0" y="6740"/>
                    <a:pt x="790" y="7530"/>
                    <a:pt x="1748" y="7530"/>
                  </a:cubicBezTo>
                  <a:lnTo>
                    <a:pt x="2275" y="7530"/>
                  </a:lnTo>
                  <a:cubicBezTo>
                    <a:pt x="2371" y="7530"/>
                    <a:pt x="2455" y="7447"/>
                    <a:pt x="2455" y="7336"/>
                  </a:cubicBezTo>
                  <a:cubicBezTo>
                    <a:pt x="2455" y="7239"/>
                    <a:pt x="2371" y="7156"/>
                    <a:pt x="2275" y="7156"/>
                  </a:cubicBezTo>
                  <a:lnTo>
                    <a:pt x="1748" y="7156"/>
                  </a:lnTo>
                  <a:cubicBezTo>
                    <a:pt x="1054" y="7156"/>
                    <a:pt x="485" y="6642"/>
                    <a:pt x="389" y="5977"/>
                  </a:cubicBezTo>
                  <a:lnTo>
                    <a:pt x="5797" y="5977"/>
                  </a:lnTo>
                  <a:cubicBezTo>
                    <a:pt x="5700" y="6642"/>
                    <a:pt x="5132" y="7156"/>
                    <a:pt x="4424" y="7156"/>
                  </a:cubicBezTo>
                  <a:lnTo>
                    <a:pt x="3897" y="7156"/>
                  </a:lnTo>
                  <a:cubicBezTo>
                    <a:pt x="3800" y="7156"/>
                    <a:pt x="3717" y="7239"/>
                    <a:pt x="3717" y="7336"/>
                  </a:cubicBezTo>
                  <a:cubicBezTo>
                    <a:pt x="3717" y="7447"/>
                    <a:pt x="3800" y="7530"/>
                    <a:pt x="3897" y="7530"/>
                  </a:cubicBezTo>
                  <a:lnTo>
                    <a:pt x="4424" y="7530"/>
                  </a:lnTo>
                  <a:cubicBezTo>
                    <a:pt x="5395" y="7530"/>
                    <a:pt x="6171" y="6740"/>
                    <a:pt x="6171" y="5783"/>
                  </a:cubicBezTo>
                  <a:lnTo>
                    <a:pt x="6171" y="1137"/>
                  </a:lnTo>
                  <a:cubicBezTo>
                    <a:pt x="6171" y="513"/>
                    <a:pt x="5659" y="0"/>
                    <a:pt x="50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6354131" y="3459237"/>
              <a:ext cx="112435" cy="27894"/>
            </a:xfrm>
            <a:custGeom>
              <a:rect b="b" l="l" r="r" t="t"/>
              <a:pathLst>
                <a:path extrusionOk="0" h="585" w="2358">
                  <a:moveTo>
                    <a:pt x="1173" y="1"/>
                  </a:moveTo>
                  <a:cubicBezTo>
                    <a:pt x="794" y="1"/>
                    <a:pt x="416" y="81"/>
                    <a:pt x="124" y="240"/>
                  </a:cubicBezTo>
                  <a:cubicBezTo>
                    <a:pt x="28" y="281"/>
                    <a:pt x="0" y="392"/>
                    <a:pt x="41" y="490"/>
                  </a:cubicBezTo>
                  <a:cubicBezTo>
                    <a:pt x="79" y="547"/>
                    <a:pt x="143" y="584"/>
                    <a:pt x="207" y="584"/>
                  </a:cubicBezTo>
                  <a:cubicBezTo>
                    <a:pt x="236" y="584"/>
                    <a:pt x="265" y="576"/>
                    <a:pt x="291" y="559"/>
                  </a:cubicBezTo>
                  <a:cubicBezTo>
                    <a:pt x="534" y="434"/>
                    <a:pt x="856" y="372"/>
                    <a:pt x="1177" y="372"/>
                  </a:cubicBezTo>
                  <a:cubicBezTo>
                    <a:pt x="1498" y="372"/>
                    <a:pt x="1817" y="434"/>
                    <a:pt x="2053" y="559"/>
                  </a:cubicBezTo>
                  <a:cubicBezTo>
                    <a:pt x="2083" y="576"/>
                    <a:pt x="2115" y="584"/>
                    <a:pt x="2146" y="584"/>
                  </a:cubicBezTo>
                  <a:cubicBezTo>
                    <a:pt x="2212" y="584"/>
                    <a:pt x="2273" y="547"/>
                    <a:pt x="2302" y="490"/>
                  </a:cubicBezTo>
                  <a:cubicBezTo>
                    <a:pt x="2358" y="392"/>
                    <a:pt x="2316" y="281"/>
                    <a:pt x="2232" y="240"/>
                  </a:cubicBezTo>
                  <a:cubicBezTo>
                    <a:pt x="1935" y="81"/>
                    <a:pt x="1553" y="1"/>
                    <a:pt x="1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6318416" y="3419088"/>
              <a:ext cx="183196" cy="36000"/>
            </a:xfrm>
            <a:custGeom>
              <a:rect b="b" l="l" r="r" t="t"/>
              <a:pathLst>
                <a:path extrusionOk="0" h="755" w="3842">
                  <a:moveTo>
                    <a:pt x="1927" y="1"/>
                  </a:moveTo>
                  <a:cubicBezTo>
                    <a:pt x="1248" y="1"/>
                    <a:pt x="611" y="139"/>
                    <a:pt x="125" y="402"/>
                  </a:cubicBezTo>
                  <a:cubicBezTo>
                    <a:pt x="41" y="458"/>
                    <a:pt x="0" y="569"/>
                    <a:pt x="56" y="652"/>
                  </a:cubicBezTo>
                  <a:cubicBezTo>
                    <a:pt x="85" y="720"/>
                    <a:pt x="154" y="754"/>
                    <a:pt x="222" y="754"/>
                  </a:cubicBezTo>
                  <a:cubicBezTo>
                    <a:pt x="251" y="754"/>
                    <a:pt x="280" y="748"/>
                    <a:pt x="305" y="735"/>
                  </a:cubicBezTo>
                  <a:cubicBezTo>
                    <a:pt x="735" y="500"/>
                    <a:pt x="1304" y="375"/>
                    <a:pt x="1927" y="375"/>
                  </a:cubicBezTo>
                  <a:cubicBezTo>
                    <a:pt x="2538" y="375"/>
                    <a:pt x="3120" y="500"/>
                    <a:pt x="3551" y="735"/>
                  </a:cubicBezTo>
                  <a:cubicBezTo>
                    <a:pt x="3578" y="750"/>
                    <a:pt x="3606" y="750"/>
                    <a:pt x="3634" y="750"/>
                  </a:cubicBezTo>
                  <a:cubicBezTo>
                    <a:pt x="3703" y="750"/>
                    <a:pt x="3758" y="722"/>
                    <a:pt x="3800" y="652"/>
                  </a:cubicBezTo>
                  <a:cubicBezTo>
                    <a:pt x="3841" y="569"/>
                    <a:pt x="3813" y="458"/>
                    <a:pt x="3717" y="402"/>
                  </a:cubicBezTo>
                  <a:cubicBezTo>
                    <a:pt x="3231" y="139"/>
                    <a:pt x="2593" y="1"/>
                    <a:pt x="1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6344165" y="3654501"/>
              <a:ext cx="19884" cy="17929"/>
            </a:xfrm>
            <a:custGeom>
              <a:rect b="b" l="l" r="r" t="t"/>
              <a:pathLst>
                <a:path extrusionOk="0" h="376" w="417">
                  <a:moveTo>
                    <a:pt x="200" y="0"/>
                  </a:moveTo>
                  <a:cubicBezTo>
                    <a:pt x="179" y="0"/>
                    <a:pt x="159" y="4"/>
                    <a:pt x="139" y="14"/>
                  </a:cubicBezTo>
                  <a:cubicBezTo>
                    <a:pt x="43" y="56"/>
                    <a:pt x="1" y="167"/>
                    <a:pt x="28" y="264"/>
                  </a:cubicBezTo>
                  <a:cubicBezTo>
                    <a:pt x="61" y="328"/>
                    <a:pt x="134" y="375"/>
                    <a:pt x="210" y="375"/>
                  </a:cubicBezTo>
                  <a:cubicBezTo>
                    <a:pt x="232" y="375"/>
                    <a:pt x="256" y="371"/>
                    <a:pt x="278" y="361"/>
                  </a:cubicBezTo>
                  <a:cubicBezTo>
                    <a:pt x="376" y="319"/>
                    <a:pt x="417" y="208"/>
                    <a:pt x="376" y="112"/>
                  </a:cubicBezTo>
                  <a:cubicBezTo>
                    <a:pt x="343" y="48"/>
                    <a:pt x="270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6381216" y="3654501"/>
              <a:ext cx="20551" cy="17929"/>
            </a:xfrm>
            <a:custGeom>
              <a:rect b="b" l="l" r="r" t="t"/>
              <a:pathLst>
                <a:path extrusionOk="0" h="376" w="431">
                  <a:moveTo>
                    <a:pt x="208" y="0"/>
                  </a:moveTo>
                  <a:cubicBezTo>
                    <a:pt x="185" y="0"/>
                    <a:pt x="162" y="4"/>
                    <a:pt x="139" y="14"/>
                  </a:cubicBezTo>
                  <a:cubicBezTo>
                    <a:pt x="56" y="56"/>
                    <a:pt x="0" y="167"/>
                    <a:pt x="42" y="264"/>
                  </a:cubicBezTo>
                  <a:cubicBezTo>
                    <a:pt x="74" y="328"/>
                    <a:pt x="147" y="375"/>
                    <a:pt x="223" y="375"/>
                  </a:cubicBezTo>
                  <a:cubicBezTo>
                    <a:pt x="246" y="375"/>
                    <a:pt x="269" y="371"/>
                    <a:pt x="292" y="361"/>
                  </a:cubicBezTo>
                  <a:cubicBezTo>
                    <a:pt x="375" y="319"/>
                    <a:pt x="431" y="208"/>
                    <a:pt x="389" y="112"/>
                  </a:cubicBezTo>
                  <a:cubicBezTo>
                    <a:pt x="357" y="48"/>
                    <a:pt x="284" y="0"/>
                    <a:pt x="2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6418933" y="3654501"/>
              <a:ext cx="19884" cy="17929"/>
            </a:xfrm>
            <a:custGeom>
              <a:rect b="b" l="l" r="r" t="t"/>
              <a:pathLst>
                <a:path extrusionOk="0" h="376" w="417">
                  <a:moveTo>
                    <a:pt x="207" y="0"/>
                  </a:moveTo>
                  <a:cubicBezTo>
                    <a:pt x="184" y="0"/>
                    <a:pt x="161" y="4"/>
                    <a:pt x="139" y="14"/>
                  </a:cubicBezTo>
                  <a:cubicBezTo>
                    <a:pt x="41" y="56"/>
                    <a:pt x="0" y="167"/>
                    <a:pt x="41" y="264"/>
                  </a:cubicBezTo>
                  <a:cubicBezTo>
                    <a:pt x="74" y="328"/>
                    <a:pt x="138" y="375"/>
                    <a:pt x="211" y="375"/>
                  </a:cubicBezTo>
                  <a:cubicBezTo>
                    <a:pt x="232" y="375"/>
                    <a:pt x="255" y="371"/>
                    <a:pt x="278" y="361"/>
                  </a:cubicBezTo>
                  <a:cubicBezTo>
                    <a:pt x="374" y="319"/>
                    <a:pt x="416" y="208"/>
                    <a:pt x="374" y="112"/>
                  </a:cubicBezTo>
                  <a:cubicBezTo>
                    <a:pt x="353" y="48"/>
                    <a:pt x="282" y="0"/>
                    <a:pt x="2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6456603" y="3654644"/>
              <a:ext cx="20122" cy="17547"/>
            </a:xfrm>
            <a:custGeom>
              <a:rect b="b" l="l" r="r" t="t"/>
              <a:pathLst>
                <a:path extrusionOk="0" h="368" w="422">
                  <a:moveTo>
                    <a:pt x="201" y="0"/>
                  </a:moveTo>
                  <a:cubicBezTo>
                    <a:pt x="171" y="0"/>
                    <a:pt x="140" y="8"/>
                    <a:pt x="111" y="25"/>
                  </a:cubicBezTo>
                  <a:cubicBezTo>
                    <a:pt x="28" y="66"/>
                    <a:pt x="0" y="164"/>
                    <a:pt x="28" y="261"/>
                  </a:cubicBezTo>
                  <a:cubicBezTo>
                    <a:pt x="61" y="332"/>
                    <a:pt x="129" y="367"/>
                    <a:pt x="199" y="367"/>
                  </a:cubicBezTo>
                  <a:cubicBezTo>
                    <a:pt x="278" y="367"/>
                    <a:pt x="359" y="322"/>
                    <a:pt x="389" y="233"/>
                  </a:cubicBezTo>
                  <a:cubicBezTo>
                    <a:pt x="422" y="112"/>
                    <a:pt x="315" y="0"/>
                    <a:pt x="2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6401052" y="3853104"/>
              <a:ext cx="18548" cy="17499"/>
            </a:xfrm>
            <a:custGeom>
              <a:rect b="b" l="l" r="r" t="t"/>
              <a:pathLst>
                <a:path extrusionOk="0" h="367" w="389">
                  <a:moveTo>
                    <a:pt x="197" y="1"/>
                  </a:moveTo>
                  <a:cubicBezTo>
                    <a:pt x="109" y="1"/>
                    <a:pt x="23" y="61"/>
                    <a:pt x="15" y="163"/>
                  </a:cubicBezTo>
                  <a:cubicBezTo>
                    <a:pt x="0" y="231"/>
                    <a:pt x="42" y="314"/>
                    <a:pt x="98" y="342"/>
                  </a:cubicBezTo>
                  <a:cubicBezTo>
                    <a:pt x="131" y="359"/>
                    <a:pt x="163" y="367"/>
                    <a:pt x="195" y="367"/>
                  </a:cubicBezTo>
                  <a:cubicBezTo>
                    <a:pt x="242" y="367"/>
                    <a:pt x="286" y="348"/>
                    <a:pt x="320" y="314"/>
                  </a:cubicBezTo>
                  <a:cubicBezTo>
                    <a:pt x="389" y="246"/>
                    <a:pt x="389" y="148"/>
                    <a:pt x="348" y="79"/>
                  </a:cubicBezTo>
                  <a:cubicBezTo>
                    <a:pt x="310" y="25"/>
                    <a:pt x="253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32"/>
          <p:cNvGrpSpPr/>
          <p:nvPr/>
        </p:nvGrpSpPr>
        <p:grpSpPr>
          <a:xfrm>
            <a:off x="7029644" y="2306923"/>
            <a:ext cx="305149" cy="338330"/>
            <a:chOff x="6941307" y="3419088"/>
            <a:chExt cx="407408" cy="451649"/>
          </a:xfrm>
        </p:grpSpPr>
        <p:sp>
          <p:nvSpPr>
            <p:cNvPr id="568" name="Google Shape;568;p32"/>
            <p:cNvSpPr/>
            <p:nvPr/>
          </p:nvSpPr>
          <p:spPr>
            <a:xfrm>
              <a:off x="6941307" y="3419088"/>
              <a:ext cx="406732" cy="451649"/>
            </a:xfrm>
            <a:custGeom>
              <a:rect b="b" l="l" r="r" t="t"/>
              <a:pathLst>
                <a:path extrusionOk="0" h="9472" w="8530">
                  <a:moveTo>
                    <a:pt x="7656" y="375"/>
                  </a:moveTo>
                  <a:cubicBezTo>
                    <a:pt x="7933" y="375"/>
                    <a:pt x="8155" y="596"/>
                    <a:pt x="8155" y="874"/>
                  </a:cubicBezTo>
                  <a:lnTo>
                    <a:pt x="8155" y="1456"/>
                  </a:lnTo>
                  <a:lnTo>
                    <a:pt x="362" y="1456"/>
                  </a:lnTo>
                  <a:lnTo>
                    <a:pt x="362" y="874"/>
                  </a:lnTo>
                  <a:cubicBezTo>
                    <a:pt x="362" y="596"/>
                    <a:pt x="597" y="375"/>
                    <a:pt x="874" y="375"/>
                  </a:cubicBezTo>
                  <a:close/>
                  <a:moveTo>
                    <a:pt x="8155" y="7558"/>
                  </a:moveTo>
                  <a:lnTo>
                    <a:pt x="8155" y="8599"/>
                  </a:lnTo>
                  <a:cubicBezTo>
                    <a:pt x="8155" y="8876"/>
                    <a:pt x="7933" y="9098"/>
                    <a:pt x="7656" y="9098"/>
                  </a:cubicBezTo>
                  <a:lnTo>
                    <a:pt x="874" y="9098"/>
                  </a:lnTo>
                  <a:cubicBezTo>
                    <a:pt x="597" y="9098"/>
                    <a:pt x="362" y="8876"/>
                    <a:pt x="362" y="8599"/>
                  </a:cubicBezTo>
                  <a:lnTo>
                    <a:pt x="362" y="7558"/>
                  </a:lnTo>
                  <a:close/>
                  <a:moveTo>
                    <a:pt x="874" y="1"/>
                  </a:moveTo>
                  <a:cubicBezTo>
                    <a:pt x="389" y="1"/>
                    <a:pt x="1" y="389"/>
                    <a:pt x="1" y="874"/>
                  </a:cubicBezTo>
                  <a:lnTo>
                    <a:pt x="1" y="8599"/>
                  </a:lnTo>
                  <a:cubicBezTo>
                    <a:pt x="1" y="9084"/>
                    <a:pt x="389" y="9472"/>
                    <a:pt x="874" y="9472"/>
                  </a:cubicBezTo>
                  <a:lnTo>
                    <a:pt x="7656" y="9472"/>
                  </a:lnTo>
                  <a:cubicBezTo>
                    <a:pt x="8128" y="9472"/>
                    <a:pt x="8529" y="9084"/>
                    <a:pt x="8529" y="8599"/>
                  </a:cubicBezTo>
                  <a:lnTo>
                    <a:pt x="8529" y="5243"/>
                  </a:lnTo>
                  <a:cubicBezTo>
                    <a:pt x="8529" y="5145"/>
                    <a:pt x="8446" y="5062"/>
                    <a:pt x="8335" y="5062"/>
                  </a:cubicBezTo>
                  <a:cubicBezTo>
                    <a:pt x="8239" y="5062"/>
                    <a:pt x="8155" y="5145"/>
                    <a:pt x="8155" y="5243"/>
                  </a:cubicBezTo>
                  <a:lnTo>
                    <a:pt x="8155" y="7184"/>
                  </a:lnTo>
                  <a:lnTo>
                    <a:pt x="362" y="7184"/>
                  </a:lnTo>
                  <a:lnTo>
                    <a:pt x="362" y="1831"/>
                  </a:lnTo>
                  <a:lnTo>
                    <a:pt x="8155" y="1831"/>
                  </a:lnTo>
                  <a:lnTo>
                    <a:pt x="8155" y="3620"/>
                  </a:lnTo>
                  <a:cubicBezTo>
                    <a:pt x="8155" y="3717"/>
                    <a:pt x="8239" y="3801"/>
                    <a:pt x="8335" y="3801"/>
                  </a:cubicBezTo>
                  <a:cubicBezTo>
                    <a:pt x="8446" y="3801"/>
                    <a:pt x="8529" y="3717"/>
                    <a:pt x="8529" y="3620"/>
                  </a:cubicBezTo>
                  <a:lnTo>
                    <a:pt x="8529" y="874"/>
                  </a:lnTo>
                  <a:cubicBezTo>
                    <a:pt x="8529" y="389"/>
                    <a:pt x="8128" y="1"/>
                    <a:pt x="7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7049787" y="3533910"/>
              <a:ext cx="189156" cy="203270"/>
            </a:xfrm>
            <a:custGeom>
              <a:rect b="b" l="l" r="r" t="t"/>
              <a:pathLst>
                <a:path extrusionOk="0" h="4263" w="3967">
                  <a:moveTo>
                    <a:pt x="3606" y="435"/>
                  </a:moveTo>
                  <a:lnTo>
                    <a:pt x="3606" y="907"/>
                  </a:lnTo>
                  <a:lnTo>
                    <a:pt x="1789" y="1434"/>
                  </a:lnTo>
                  <a:lnTo>
                    <a:pt x="1789" y="949"/>
                  </a:lnTo>
                  <a:lnTo>
                    <a:pt x="3606" y="435"/>
                  </a:lnTo>
                  <a:close/>
                  <a:moveTo>
                    <a:pt x="3245" y="2709"/>
                  </a:moveTo>
                  <a:cubicBezTo>
                    <a:pt x="3440" y="2709"/>
                    <a:pt x="3606" y="2876"/>
                    <a:pt x="3606" y="3084"/>
                  </a:cubicBezTo>
                  <a:lnTo>
                    <a:pt x="3606" y="3098"/>
                  </a:lnTo>
                  <a:cubicBezTo>
                    <a:pt x="3606" y="3292"/>
                    <a:pt x="3440" y="3458"/>
                    <a:pt x="3245" y="3458"/>
                  </a:cubicBezTo>
                  <a:lnTo>
                    <a:pt x="2926" y="3458"/>
                  </a:lnTo>
                  <a:cubicBezTo>
                    <a:pt x="2718" y="3458"/>
                    <a:pt x="2552" y="3292"/>
                    <a:pt x="2552" y="3098"/>
                  </a:cubicBezTo>
                  <a:lnTo>
                    <a:pt x="2552" y="3084"/>
                  </a:lnTo>
                  <a:cubicBezTo>
                    <a:pt x="2552" y="2876"/>
                    <a:pt x="2718" y="2709"/>
                    <a:pt x="2926" y="2709"/>
                  </a:cubicBezTo>
                  <a:close/>
                  <a:moveTo>
                    <a:pt x="1054" y="3153"/>
                  </a:moveTo>
                  <a:cubicBezTo>
                    <a:pt x="1248" y="3153"/>
                    <a:pt x="1415" y="3320"/>
                    <a:pt x="1415" y="3528"/>
                  </a:cubicBezTo>
                  <a:lnTo>
                    <a:pt x="1415" y="3541"/>
                  </a:lnTo>
                  <a:cubicBezTo>
                    <a:pt x="1415" y="3736"/>
                    <a:pt x="1248" y="3902"/>
                    <a:pt x="1054" y="3902"/>
                  </a:cubicBezTo>
                  <a:lnTo>
                    <a:pt x="735" y="3902"/>
                  </a:lnTo>
                  <a:cubicBezTo>
                    <a:pt x="527" y="3902"/>
                    <a:pt x="374" y="3736"/>
                    <a:pt x="374" y="3541"/>
                  </a:cubicBezTo>
                  <a:lnTo>
                    <a:pt x="374" y="3528"/>
                  </a:lnTo>
                  <a:cubicBezTo>
                    <a:pt x="374" y="3320"/>
                    <a:pt x="527" y="3153"/>
                    <a:pt x="735" y="3153"/>
                  </a:cubicBezTo>
                  <a:close/>
                  <a:moveTo>
                    <a:pt x="3778" y="0"/>
                  </a:moveTo>
                  <a:cubicBezTo>
                    <a:pt x="3763" y="0"/>
                    <a:pt x="3747" y="2"/>
                    <a:pt x="3730" y="6"/>
                  </a:cubicBezTo>
                  <a:lnTo>
                    <a:pt x="1554" y="644"/>
                  </a:lnTo>
                  <a:cubicBezTo>
                    <a:pt x="1470" y="657"/>
                    <a:pt x="1415" y="727"/>
                    <a:pt x="1415" y="810"/>
                  </a:cubicBezTo>
                  <a:lnTo>
                    <a:pt x="1415" y="2890"/>
                  </a:lnTo>
                  <a:cubicBezTo>
                    <a:pt x="1304" y="2820"/>
                    <a:pt x="1179" y="2793"/>
                    <a:pt x="1054" y="2793"/>
                  </a:cubicBezTo>
                  <a:lnTo>
                    <a:pt x="735" y="2793"/>
                  </a:lnTo>
                  <a:cubicBezTo>
                    <a:pt x="333" y="2793"/>
                    <a:pt x="0" y="3112"/>
                    <a:pt x="0" y="3528"/>
                  </a:cubicBezTo>
                  <a:lnTo>
                    <a:pt x="0" y="3541"/>
                  </a:lnTo>
                  <a:cubicBezTo>
                    <a:pt x="0" y="3944"/>
                    <a:pt x="333" y="4263"/>
                    <a:pt x="735" y="4263"/>
                  </a:cubicBezTo>
                  <a:lnTo>
                    <a:pt x="1054" y="4263"/>
                  </a:lnTo>
                  <a:cubicBezTo>
                    <a:pt x="1456" y="4263"/>
                    <a:pt x="1789" y="3944"/>
                    <a:pt x="1789" y="3541"/>
                  </a:cubicBezTo>
                  <a:lnTo>
                    <a:pt x="1789" y="3528"/>
                  </a:lnTo>
                  <a:lnTo>
                    <a:pt x="1789" y="1822"/>
                  </a:lnTo>
                  <a:lnTo>
                    <a:pt x="3606" y="1282"/>
                  </a:lnTo>
                  <a:lnTo>
                    <a:pt x="3606" y="2446"/>
                  </a:lnTo>
                  <a:cubicBezTo>
                    <a:pt x="3495" y="2377"/>
                    <a:pt x="3370" y="2349"/>
                    <a:pt x="3245" y="2349"/>
                  </a:cubicBezTo>
                  <a:lnTo>
                    <a:pt x="2926" y="2349"/>
                  </a:lnTo>
                  <a:cubicBezTo>
                    <a:pt x="2510" y="2349"/>
                    <a:pt x="2191" y="2668"/>
                    <a:pt x="2191" y="3084"/>
                  </a:cubicBezTo>
                  <a:lnTo>
                    <a:pt x="2191" y="3098"/>
                  </a:lnTo>
                  <a:cubicBezTo>
                    <a:pt x="2191" y="3500"/>
                    <a:pt x="2510" y="3819"/>
                    <a:pt x="2926" y="3819"/>
                  </a:cubicBezTo>
                  <a:lnTo>
                    <a:pt x="3245" y="3819"/>
                  </a:lnTo>
                  <a:cubicBezTo>
                    <a:pt x="3647" y="3819"/>
                    <a:pt x="3967" y="3500"/>
                    <a:pt x="3967" y="3098"/>
                  </a:cubicBezTo>
                  <a:lnTo>
                    <a:pt x="3967" y="3084"/>
                  </a:lnTo>
                  <a:lnTo>
                    <a:pt x="3967" y="185"/>
                  </a:lnTo>
                  <a:cubicBezTo>
                    <a:pt x="3967" y="77"/>
                    <a:pt x="3883" y="0"/>
                    <a:pt x="37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6984270" y="3793356"/>
              <a:ext cx="320093" cy="45012"/>
            </a:xfrm>
            <a:custGeom>
              <a:rect b="b" l="l" r="r" t="t"/>
              <a:pathLst>
                <a:path extrusionOk="0" h="944" w="6713">
                  <a:moveTo>
                    <a:pt x="2164" y="1"/>
                  </a:moveTo>
                  <a:cubicBezTo>
                    <a:pt x="2068" y="1"/>
                    <a:pt x="1984" y="84"/>
                    <a:pt x="1984" y="195"/>
                  </a:cubicBezTo>
                  <a:lnTo>
                    <a:pt x="1984" y="292"/>
                  </a:lnTo>
                  <a:lnTo>
                    <a:pt x="195" y="292"/>
                  </a:lnTo>
                  <a:cubicBezTo>
                    <a:pt x="84" y="292"/>
                    <a:pt x="1" y="375"/>
                    <a:pt x="1" y="486"/>
                  </a:cubicBezTo>
                  <a:cubicBezTo>
                    <a:pt x="1" y="583"/>
                    <a:pt x="84" y="667"/>
                    <a:pt x="195" y="667"/>
                  </a:cubicBezTo>
                  <a:lnTo>
                    <a:pt x="1984" y="667"/>
                  </a:lnTo>
                  <a:lnTo>
                    <a:pt x="1984" y="763"/>
                  </a:lnTo>
                  <a:cubicBezTo>
                    <a:pt x="1984" y="861"/>
                    <a:pt x="2068" y="944"/>
                    <a:pt x="2164" y="944"/>
                  </a:cubicBezTo>
                  <a:cubicBezTo>
                    <a:pt x="2262" y="944"/>
                    <a:pt x="2345" y="861"/>
                    <a:pt x="2345" y="763"/>
                  </a:cubicBezTo>
                  <a:lnTo>
                    <a:pt x="2345" y="667"/>
                  </a:lnTo>
                  <a:lnTo>
                    <a:pt x="6533" y="667"/>
                  </a:lnTo>
                  <a:cubicBezTo>
                    <a:pt x="6630" y="667"/>
                    <a:pt x="6713" y="583"/>
                    <a:pt x="6713" y="486"/>
                  </a:cubicBezTo>
                  <a:cubicBezTo>
                    <a:pt x="6713" y="375"/>
                    <a:pt x="6630" y="292"/>
                    <a:pt x="6533" y="292"/>
                  </a:cubicBezTo>
                  <a:lnTo>
                    <a:pt x="2345" y="292"/>
                  </a:lnTo>
                  <a:lnTo>
                    <a:pt x="2345" y="195"/>
                  </a:lnTo>
                  <a:cubicBezTo>
                    <a:pt x="2345" y="84"/>
                    <a:pt x="2262" y="1"/>
                    <a:pt x="2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6980837" y="3454946"/>
              <a:ext cx="20694" cy="17547"/>
            </a:xfrm>
            <a:custGeom>
              <a:rect b="b" l="l" r="r" t="t"/>
              <a:pathLst>
                <a:path extrusionOk="0" h="368" w="434">
                  <a:moveTo>
                    <a:pt x="223" y="1"/>
                  </a:moveTo>
                  <a:cubicBezTo>
                    <a:pt x="149" y="1"/>
                    <a:pt x="74" y="42"/>
                    <a:pt x="45" y="122"/>
                  </a:cubicBezTo>
                  <a:cubicBezTo>
                    <a:pt x="0" y="245"/>
                    <a:pt x="109" y="367"/>
                    <a:pt x="225" y="367"/>
                  </a:cubicBezTo>
                  <a:cubicBezTo>
                    <a:pt x="253" y="367"/>
                    <a:pt x="282" y="360"/>
                    <a:pt x="309" y="344"/>
                  </a:cubicBezTo>
                  <a:cubicBezTo>
                    <a:pt x="392" y="303"/>
                    <a:pt x="433" y="205"/>
                    <a:pt x="392" y="108"/>
                  </a:cubicBezTo>
                  <a:cubicBezTo>
                    <a:pt x="359" y="35"/>
                    <a:pt x="291" y="1"/>
                    <a:pt x="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7017362" y="3454707"/>
              <a:ext cx="19216" cy="17976"/>
            </a:xfrm>
            <a:custGeom>
              <a:rect b="b" l="l" r="r" t="t"/>
              <a:pathLst>
                <a:path extrusionOk="0" h="377" w="403">
                  <a:moveTo>
                    <a:pt x="203" y="0"/>
                  </a:moveTo>
                  <a:cubicBezTo>
                    <a:pt x="162" y="0"/>
                    <a:pt x="121" y="14"/>
                    <a:pt x="83" y="44"/>
                  </a:cubicBezTo>
                  <a:cubicBezTo>
                    <a:pt x="28" y="86"/>
                    <a:pt x="0" y="169"/>
                    <a:pt x="28" y="252"/>
                  </a:cubicBezTo>
                  <a:cubicBezTo>
                    <a:pt x="56" y="321"/>
                    <a:pt x="126" y="376"/>
                    <a:pt x="209" y="376"/>
                  </a:cubicBezTo>
                  <a:cubicBezTo>
                    <a:pt x="278" y="376"/>
                    <a:pt x="347" y="321"/>
                    <a:pt x="375" y="252"/>
                  </a:cubicBezTo>
                  <a:cubicBezTo>
                    <a:pt x="403" y="169"/>
                    <a:pt x="375" y="86"/>
                    <a:pt x="305" y="30"/>
                  </a:cubicBezTo>
                  <a:cubicBezTo>
                    <a:pt x="273" y="11"/>
                    <a:pt x="238" y="0"/>
                    <a:pt x="2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7328831" y="3621409"/>
              <a:ext cx="19884" cy="17976"/>
            </a:xfrm>
            <a:custGeom>
              <a:rect b="b" l="l" r="r" t="t"/>
              <a:pathLst>
                <a:path extrusionOk="0" h="377" w="417">
                  <a:moveTo>
                    <a:pt x="207" y="0"/>
                  </a:moveTo>
                  <a:cubicBezTo>
                    <a:pt x="174" y="0"/>
                    <a:pt x="141" y="9"/>
                    <a:pt x="112" y="29"/>
                  </a:cubicBezTo>
                  <a:cubicBezTo>
                    <a:pt x="28" y="84"/>
                    <a:pt x="1" y="209"/>
                    <a:pt x="56" y="292"/>
                  </a:cubicBezTo>
                  <a:cubicBezTo>
                    <a:pt x="92" y="346"/>
                    <a:pt x="156" y="376"/>
                    <a:pt x="220" y="376"/>
                  </a:cubicBezTo>
                  <a:cubicBezTo>
                    <a:pt x="255" y="376"/>
                    <a:pt x="289" y="367"/>
                    <a:pt x="319" y="347"/>
                  </a:cubicBezTo>
                  <a:cubicBezTo>
                    <a:pt x="402" y="279"/>
                    <a:pt x="417" y="168"/>
                    <a:pt x="361" y="84"/>
                  </a:cubicBezTo>
                  <a:cubicBezTo>
                    <a:pt x="325" y="31"/>
                    <a:pt x="266" y="0"/>
                    <a:pt x="2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74" name="Google Shape;5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0162" y="2130175"/>
            <a:ext cx="724125" cy="72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5163" y="1882170"/>
            <a:ext cx="517475" cy="517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5175" y="2805000"/>
            <a:ext cx="537400" cy="53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03650" y="3747775"/>
            <a:ext cx="537400" cy="53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2" name="Google Shape;582;p33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583" name="Google Shape;583;p33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6" name="Google Shape;586;p33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587" name="Google Shape;587;p33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rect b="b" l="l" r="r" t="t"/>
                <a:pathLst>
                  <a:path extrusionOk="0" h="8322" w="9473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3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rect b="b" l="l" r="r" t="t"/>
                <a:pathLst>
                  <a:path extrusionOk="0" h="367" w="403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9" name="Google Shape;589;p33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590" name="Google Shape;590;p33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rect b="b" l="l" r="r" t="t"/>
                <a:pathLst>
                  <a:path extrusionOk="0" h="2875" w="247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33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rect b="b" l="l" r="r" t="t"/>
                <a:pathLst>
                  <a:path extrusionOk="0" h="9307" w="9473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33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rect b="b" l="l" r="r" t="t"/>
                <a:pathLst>
                  <a:path extrusionOk="0" h="371" w="399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3" name="Google Shape;593;p33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594" name="Google Shape;594;p33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rect b="b" l="l" r="r" t="t"/>
                <a:pathLst>
                  <a:path extrusionOk="0" h="376" w="161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33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rect b="b" l="l" r="r" t="t"/>
                <a:pathLst>
                  <a:path extrusionOk="0" h="3347" w="2857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3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rect b="b" l="l" r="r" t="t"/>
                <a:pathLst>
                  <a:path extrusionOk="0" h="8641" w="5243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3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3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rect b="b" l="l" r="r" t="t"/>
                <a:pathLst>
                  <a:path extrusionOk="0" h="3326" w="1221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3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rect b="b" l="l" r="r" t="t"/>
                <a:pathLst>
                  <a:path extrusionOk="0" h="2047" w="875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3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rect b="b" l="l" r="r" t="t"/>
                <a:pathLst>
                  <a:path extrusionOk="0" h="3323" w="1208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3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rect b="b" l="l" r="r" t="t"/>
                <a:pathLst>
                  <a:path extrusionOk="0" h="373" w="409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2" name="Google Shape;602;p33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603" name="Google Shape;603;p33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604" name="Google Shape;604;p33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605" name="Google Shape;605;p33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6" name="Google Shape;606;p33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607" name="Google Shape;607;p33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608" name="Google Shape;608;p33"/>
            <p:cNvSpPr/>
            <p:nvPr/>
          </p:nvSpPr>
          <p:spPr>
            <a:xfrm>
              <a:off x="2465285" y="552003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2569277" y="620325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10" name="Google Shape;610;p33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rect b="b" l="l" r="r" t="t"/>
              <a:pathLst>
                <a:path extrusionOk="0" h="10799" w="11027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 flipH="1">
              <a:off x="2912966" y="620325"/>
              <a:ext cx="47650" cy="117350"/>
            </a:xfrm>
            <a:custGeom>
              <a:rect b="b" l="l" r="r" t="t"/>
              <a:pathLst>
                <a:path extrusionOk="0" h="4694" w="1906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612" name="Google Shape;612;p33"/>
          <p:cNvSpPr txBox="1"/>
          <p:nvPr/>
        </p:nvSpPr>
        <p:spPr>
          <a:xfrm>
            <a:off x="3256650" y="604125"/>
            <a:ext cx="16110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That’s a Wrap!</a:t>
            </a:r>
            <a:endParaRPr sz="110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613" name="Google Shape;6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9675" y="876075"/>
            <a:ext cx="5611299" cy="3740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usic Subject for High School: Sharing Our Music Playlists! by Slidesgo">
  <a:themeElements>
    <a:clrScheme name="Simple Light">
      <a:dk1>
        <a:srgbClr val="FFFFFF"/>
      </a:dk1>
      <a:lt1>
        <a:srgbClr val="353445"/>
      </a:lt1>
      <a:dk2>
        <a:srgbClr val="FF6A92"/>
      </a:dk2>
      <a:lt2>
        <a:srgbClr val="00B76C"/>
      </a:lt2>
      <a:accent1>
        <a:srgbClr val="FFB600"/>
      </a:accent1>
      <a:accent2>
        <a:srgbClr val="282733"/>
      </a:accent2>
      <a:accent3>
        <a:srgbClr val="DCDEE2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